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3"/>
  </p:notesMasterIdLst>
  <p:sldIdLst>
    <p:sldId id="278"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F24"/>
    <a:srgbClr val="00B9DE"/>
    <a:srgbClr val="B9E832"/>
    <a:srgbClr val="FFCF00"/>
    <a:srgbClr val="2D4044"/>
    <a:srgbClr val="FFFFB3"/>
    <a:srgbClr val="FBBDC3"/>
    <a:srgbClr val="ECF9C7"/>
    <a:srgbClr val="C1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414B8-5AA0-4664-AF46-794820522876}" v="8" dt="2022-02-15T20:13:26.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558" autoAdjust="0"/>
  </p:normalViewPr>
  <p:slideViewPr>
    <p:cSldViewPr snapToGrid="0">
      <p:cViewPr varScale="1">
        <p:scale>
          <a:sx n="45" d="100"/>
          <a:sy n="45" d="100"/>
        </p:scale>
        <p:origin x="11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Pickens" userId="b0ab5011-9173-4027-8a12-406284f92e28" providerId="ADAL" clId="{E4BE7266-9193-4EB2-94D7-2E3A9194E03A}"/>
    <pc:docChg chg="undo custSel addSld modSld sldOrd">
      <pc:chgData name="Rachel Pickens" userId="b0ab5011-9173-4027-8a12-406284f92e28" providerId="ADAL" clId="{E4BE7266-9193-4EB2-94D7-2E3A9194E03A}" dt="2021-07-16T18:58:28.393" v="9768" actId="20577"/>
      <pc:docMkLst>
        <pc:docMk/>
      </pc:docMkLst>
      <pc:sldChg chg="addSp delSp modSp mod addAnim modAnim setClrOvrMap modNotesTx">
        <pc:chgData name="Rachel Pickens" userId="b0ab5011-9173-4027-8a12-406284f92e28" providerId="ADAL" clId="{E4BE7266-9193-4EB2-94D7-2E3A9194E03A}" dt="2021-07-13T20:24:29.977" v="8739"/>
        <pc:sldMkLst>
          <pc:docMk/>
          <pc:sldMk cId="2423141169" sldId="256"/>
        </pc:sldMkLst>
        <pc:spChg chg="mod">
          <ac:chgData name="Rachel Pickens" userId="b0ab5011-9173-4027-8a12-406284f92e28" providerId="ADAL" clId="{E4BE7266-9193-4EB2-94D7-2E3A9194E03A}" dt="2021-07-13T20:24:26.925" v="8738" actId="962"/>
          <ac:spMkLst>
            <pc:docMk/>
            <pc:sldMk cId="2423141169" sldId="256"/>
            <ac:spMk id="2" creationId="{787B865B-9287-4C32-A040-AEE18C898C9E}"/>
          </ac:spMkLst>
        </pc:spChg>
        <pc:spChg chg="mod">
          <ac:chgData name="Rachel Pickens" userId="b0ab5011-9173-4027-8a12-406284f92e28" providerId="ADAL" clId="{E4BE7266-9193-4EB2-94D7-2E3A9194E03A}" dt="2021-07-13T20:24:11.633" v="8733" actId="26606"/>
          <ac:spMkLst>
            <pc:docMk/>
            <pc:sldMk cId="2423141169" sldId="256"/>
            <ac:spMk id="3" creationId="{E6B5C297-92BF-47B6-B2F3-D4F499EE4CBE}"/>
          </ac:spMkLst>
        </pc:spChg>
        <pc:spChg chg="del">
          <ac:chgData name="Rachel Pickens" userId="b0ab5011-9173-4027-8a12-406284f92e28" providerId="ADAL" clId="{E4BE7266-9193-4EB2-94D7-2E3A9194E03A}" dt="2021-07-13T15:43:34.287" v="176" actId="26606"/>
          <ac:spMkLst>
            <pc:docMk/>
            <pc:sldMk cId="2423141169" sldId="256"/>
            <ac:spMk id="9" creationId="{526E0BFB-CDF1-4990-8C11-AC849311E0A8}"/>
          </ac:spMkLst>
        </pc:spChg>
        <pc:spChg chg="del">
          <ac:chgData name="Rachel Pickens" userId="b0ab5011-9173-4027-8a12-406284f92e28" providerId="ADAL" clId="{E4BE7266-9193-4EB2-94D7-2E3A9194E03A}" dt="2021-07-13T15:43:34.287" v="176" actId="26606"/>
          <ac:spMkLst>
            <pc:docMk/>
            <pc:sldMk cId="2423141169" sldId="256"/>
            <ac:spMk id="11" creationId="{6069A1F8-9BEB-4786-9694-FC48B2D75D21}"/>
          </ac:spMkLst>
        </pc:spChg>
        <pc:spChg chg="del">
          <ac:chgData name="Rachel Pickens" userId="b0ab5011-9173-4027-8a12-406284f92e28" providerId="ADAL" clId="{E4BE7266-9193-4EB2-94D7-2E3A9194E03A}" dt="2021-07-13T15:43:34.287" v="176" actId="26606"/>
          <ac:spMkLst>
            <pc:docMk/>
            <pc:sldMk cId="2423141169" sldId="256"/>
            <ac:spMk id="13" creationId="{AF2F604E-43BE-4DC3-B983-E071523364F8}"/>
          </ac:spMkLst>
        </pc:spChg>
        <pc:spChg chg="del">
          <ac:chgData name="Rachel Pickens" userId="b0ab5011-9173-4027-8a12-406284f92e28" providerId="ADAL" clId="{E4BE7266-9193-4EB2-94D7-2E3A9194E03A}" dt="2021-07-13T15:43:34.287" v="176" actId="26606"/>
          <ac:spMkLst>
            <pc:docMk/>
            <pc:sldMk cId="2423141169" sldId="256"/>
            <ac:spMk id="15" creationId="{08C9B587-E65E-4B52-B37C-ABEBB6E87928}"/>
          </ac:spMkLst>
        </pc:spChg>
        <pc:spChg chg="add del">
          <ac:chgData name="Rachel Pickens" userId="b0ab5011-9173-4027-8a12-406284f92e28" providerId="ADAL" clId="{E4BE7266-9193-4EB2-94D7-2E3A9194E03A}" dt="2021-07-13T20:24:11.633" v="8733" actId="26606"/>
          <ac:spMkLst>
            <pc:docMk/>
            <pc:sldMk cId="2423141169" sldId="256"/>
            <ac:spMk id="20" creationId="{5A59F003-E00A-43F9-91DC-CC54E3B87466}"/>
          </ac:spMkLst>
        </pc:spChg>
        <pc:spChg chg="add del">
          <ac:chgData name="Rachel Pickens" userId="b0ab5011-9173-4027-8a12-406284f92e28" providerId="ADAL" clId="{E4BE7266-9193-4EB2-94D7-2E3A9194E03A}" dt="2021-07-13T20:24:11.633" v="8733" actId="26606"/>
          <ac:spMkLst>
            <pc:docMk/>
            <pc:sldMk cId="2423141169" sldId="256"/>
            <ac:spMk id="22" creationId="{D74A4382-E3AD-430A-9A1F-DFA3E0E77A7D}"/>
          </ac:spMkLst>
        </pc:spChg>
        <pc:spChg chg="add del">
          <ac:chgData name="Rachel Pickens" userId="b0ab5011-9173-4027-8a12-406284f92e28" providerId="ADAL" clId="{E4BE7266-9193-4EB2-94D7-2E3A9194E03A}" dt="2021-07-13T20:24:11.633" v="8733" actId="26606"/>
          <ac:spMkLst>
            <pc:docMk/>
            <pc:sldMk cId="2423141169" sldId="256"/>
            <ac:spMk id="24" creationId="{79F40191-0F44-4FD1-82CC-ACB507C14BE6}"/>
          </ac:spMkLst>
        </pc:spChg>
        <pc:spChg chg="add">
          <ac:chgData name="Rachel Pickens" userId="b0ab5011-9173-4027-8a12-406284f92e28" providerId="ADAL" clId="{E4BE7266-9193-4EB2-94D7-2E3A9194E03A}" dt="2021-07-13T20:24:11.633" v="8733" actId="26606"/>
          <ac:spMkLst>
            <pc:docMk/>
            <pc:sldMk cId="2423141169" sldId="256"/>
            <ac:spMk id="29" creationId="{4DA4374D-F270-4C02-88D7-B751FD9BD6BD}"/>
          </ac:spMkLst>
        </pc:spChg>
        <pc:spChg chg="add">
          <ac:chgData name="Rachel Pickens" userId="b0ab5011-9173-4027-8a12-406284f92e28" providerId="ADAL" clId="{E4BE7266-9193-4EB2-94D7-2E3A9194E03A}" dt="2021-07-13T20:24:11.633" v="8733" actId="26606"/>
          <ac:spMkLst>
            <pc:docMk/>
            <pc:sldMk cId="2423141169" sldId="256"/>
            <ac:spMk id="31" creationId="{1ACA2EA0-FFD3-42EC-9406-B595015ED96E}"/>
          </ac:spMkLst>
        </pc:spChg>
        <pc:spChg chg="add">
          <ac:chgData name="Rachel Pickens" userId="b0ab5011-9173-4027-8a12-406284f92e28" providerId="ADAL" clId="{E4BE7266-9193-4EB2-94D7-2E3A9194E03A}" dt="2021-07-13T20:24:11.633" v="8733" actId="26606"/>
          <ac:spMkLst>
            <pc:docMk/>
            <pc:sldMk cId="2423141169" sldId="256"/>
            <ac:spMk id="33" creationId="{D5288BCE-665C-472A-8C43-664BCFA31E43}"/>
          </ac:spMkLst>
        </pc:spChg>
        <pc:spChg chg="add">
          <ac:chgData name="Rachel Pickens" userId="b0ab5011-9173-4027-8a12-406284f92e28" providerId="ADAL" clId="{E4BE7266-9193-4EB2-94D7-2E3A9194E03A}" dt="2021-07-13T20:24:11.633" v="8733" actId="26606"/>
          <ac:spMkLst>
            <pc:docMk/>
            <pc:sldMk cId="2423141169" sldId="256"/>
            <ac:spMk id="35" creationId="{46C57131-53A7-4C1A-BEA8-25F06A06AD29}"/>
          </ac:spMkLst>
        </pc:spChg>
        <pc:picChg chg="mod">
          <ac:chgData name="Rachel Pickens" userId="b0ab5011-9173-4027-8a12-406284f92e28" providerId="ADAL" clId="{E4BE7266-9193-4EB2-94D7-2E3A9194E03A}" dt="2021-07-13T20:24:26.923" v="8737" actId="27614"/>
          <ac:picMkLst>
            <pc:docMk/>
            <pc:sldMk cId="2423141169" sldId="256"/>
            <ac:picMk id="4" creationId="{7B45B48D-2C11-4E38-9BDF-4B277D50BEE5}"/>
          </ac:picMkLst>
        </pc:picChg>
      </pc:sldChg>
      <pc:sldChg chg="modSp modNotesTx">
        <pc:chgData name="Rachel Pickens" userId="b0ab5011-9173-4027-8a12-406284f92e28" providerId="ADAL" clId="{E4BE7266-9193-4EB2-94D7-2E3A9194E03A}" dt="2021-07-13T20:26:02.857" v="8893" actId="20577"/>
        <pc:sldMkLst>
          <pc:docMk/>
          <pc:sldMk cId="1757344286" sldId="257"/>
        </pc:sldMkLst>
        <pc:graphicFrameChg chg="mod">
          <ac:chgData name="Rachel Pickens" userId="b0ab5011-9173-4027-8a12-406284f92e28" providerId="ADAL" clId="{E4BE7266-9193-4EB2-94D7-2E3A9194E03A}" dt="2021-07-13T20:25:31.754" v="8741" actId="114"/>
          <ac:graphicFrameMkLst>
            <pc:docMk/>
            <pc:sldMk cId="1757344286" sldId="257"/>
            <ac:graphicFrameMk id="5" creationId="{9A617EE8-46E0-4D83-8483-A949EF2D64AB}"/>
          </ac:graphicFrameMkLst>
        </pc:graphicFrameChg>
      </pc:sldChg>
      <pc:sldChg chg="addSp modSp mod">
        <pc:chgData name="Rachel Pickens" userId="b0ab5011-9173-4027-8a12-406284f92e28" providerId="ADAL" clId="{E4BE7266-9193-4EB2-94D7-2E3A9194E03A}" dt="2021-07-16T18:50:51.514" v="8973" actId="1076"/>
        <pc:sldMkLst>
          <pc:docMk/>
          <pc:sldMk cId="395252743" sldId="258"/>
        </pc:sldMkLst>
        <pc:graphicFrameChg chg="mod">
          <ac:chgData name="Rachel Pickens" userId="b0ab5011-9173-4027-8a12-406284f92e28" providerId="ADAL" clId="{E4BE7266-9193-4EB2-94D7-2E3A9194E03A}" dt="2021-07-16T13:02:04.022" v="8949" actId="20577"/>
          <ac:graphicFrameMkLst>
            <pc:docMk/>
            <pc:sldMk cId="395252743" sldId="258"/>
            <ac:graphicFrameMk id="5" creationId="{A4EE393B-49C9-4845-9C50-DFC07C520881}"/>
          </ac:graphicFrameMkLst>
        </pc:graphicFrameChg>
        <pc:picChg chg="add mod">
          <ac:chgData name="Rachel Pickens" userId="b0ab5011-9173-4027-8a12-406284f92e28" providerId="ADAL" clId="{E4BE7266-9193-4EB2-94D7-2E3A9194E03A}" dt="2021-07-16T18:50:51.514" v="8973" actId="1076"/>
          <ac:picMkLst>
            <pc:docMk/>
            <pc:sldMk cId="395252743" sldId="258"/>
            <ac:picMk id="7" creationId="{6A375809-3054-413A-901B-A16273B41FB6}"/>
          </ac:picMkLst>
        </pc:picChg>
      </pc:sldChg>
      <pc:sldChg chg="addSp modSp mod modNotesTx">
        <pc:chgData name="Rachel Pickens" userId="b0ab5011-9173-4027-8a12-406284f92e28" providerId="ADAL" clId="{E4BE7266-9193-4EB2-94D7-2E3A9194E03A}" dt="2021-07-16T18:51:10.010" v="8975" actId="1076"/>
        <pc:sldMkLst>
          <pc:docMk/>
          <pc:sldMk cId="2205923294" sldId="259"/>
        </pc:sldMkLst>
        <pc:graphicFrameChg chg="mod">
          <ac:chgData name="Rachel Pickens" userId="b0ab5011-9173-4027-8a12-406284f92e28" providerId="ADAL" clId="{E4BE7266-9193-4EB2-94D7-2E3A9194E03A}" dt="2021-07-16T13:01:50.033" v="8931" actId="20577"/>
          <ac:graphicFrameMkLst>
            <pc:docMk/>
            <pc:sldMk cId="2205923294" sldId="259"/>
            <ac:graphicFrameMk id="5" creationId="{0CE89258-43D1-409A-BA5A-5F4625546A8A}"/>
          </ac:graphicFrameMkLst>
        </pc:graphicFrameChg>
        <pc:picChg chg="add mod">
          <ac:chgData name="Rachel Pickens" userId="b0ab5011-9173-4027-8a12-406284f92e28" providerId="ADAL" clId="{E4BE7266-9193-4EB2-94D7-2E3A9194E03A}" dt="2021-07-16T18:51:10.010" v="8975" actId="1076"/>
          <ac:picMkLst>
            <pc:docMk/>
            <pc:sldMk cId="2205923294" sldId="259"/>
            <ac:picMk id="7" creationId="{986D91FC-CD6D-4D1E-987D-37884EE995BA}"/>
          </ac:picMkLst>
        </pc:picChg>
      </pc:sldChg>
      <pc:sldChg chg="addSp delSp modSp mod setBg modNotesTx">
        <pc:chgData name="Rachel Pickens" userId="b0ab5011-9173-4027-8a12-406284f92e28" providerId="ADAL" clId="{E4BE7266-9193-4EB2-94D7-2E3A9194E03A}" dt="2021-07-16T13:00:44.439" v="8902" actId="20577"/>
        <pc:sldMkLst>
          <pc:docMk/>
          <pc:sldMk cId="2068873618" sldId="260"/>
        </pc:sldMkLst>
        <pc:spChg chg="mod">
          <ac:chgData name="Rachel Pickens" userId="b0ab5011-9173-4027-8a12-406284f92e28" providerId="ADAL" clId="{E4BE7266-9193-4EB2-94D7-2E3A9194E03A}" dt="2021-07-13T15:41:19.061" v="79" actId="26606"/>
          <ac:spMkLst>
            <pc:docMk/>
            <pc:sldMk cId="2068873618" sldId="260"/>
            <ac:spMk id="2" creationId="{ABB21D50-A813-4D55-BAA5-E8B868674911}"/>
          </ac:spMkLst>
        </pc:spChg>
        <pc:spChg chg="add del">
          <ac:chgData name="Rachel Pickens" userId="b0ab5011-9173-4027-8a12-406284f92e28" providerId="ADAL" clId="{E4BE7266-9193-4EB2-94D7-2E3A9194E03A}" dt="2021-07-13T15:41:06.352" v="78" actId="26606"/>
          <ac:spMkLst>
            <pc:docMk/>
            <pc:sldMk cId="2068873618" sldId="260"/>
            <ac:spMk id="9" creationId="{7301F447-EEF7-48F5-AF73-7566EE7F64AD}"/>
          </ac:spMkLst>
        </pc:spChg>
        <pc:spChg chg="add del">
          <ac:chgData name="Rachel Pickens" userId="b0ab5011-9173-4027-8a12-406284f92e28" providerId="ADAL" clId="{E4BE7266-9193-4EB2-94D7-2E3A9194E03A}" dt="2021-07-13T15:41:06.352" v="78" actId="26606"/>
          <ac:spMkLst>
            <pc:docMk/>
            <pc:sldMk cId="2068873618" sldId="260"/>
            <ac:spMk id="11" creationId="{F7117410-A2A4-4085-9ADC-46744551DBDE}"/>
          </ac:spMkLst>
        </pc:spChg>
        <pc:spChg chg="add del">
          <ac:chgData name="Rachel Pickens" userId="b0ab5011-9173-4027-8a12-406284f92e28" providerId="ADAL" clId="{E4BE7266-9193-4EB2-94D7-2E3A9194E03A}" dt="2021-07-13T15:41:06.352" v="78" actId="26606"/>
          <ac:spMkLst>
            <pc:docMk/>
            <pc:sldMk cId="2068873618" sldId="260"/>
            <ac:spMk id="13" creationId="{99F74EB5-E547-4FB4-95F5-BCC788F3C4A0}"/>
          </ac:spMkLst>
        </pc:spChg>
        <pc:spChg chg="add del">
          <ac:chgData name="Rachel Pickens" userId="b0ab5011-9173-4027-8a12-406284f92e28" providerId="ADAL" clId="{E4BE7266-9193-4EB2-94D7-2E3A9194E03A}" dt="2021-07-13T15:41:19.061" v="79" actId="26606"/>
          <ac:spMkLst>
            <pc:docMk/>
            <pc:sldMk cId="2068873618" sldId="260"/>
            <ac:spMk id="18" creationId="{81D377EB-C9D2-4ED0-86A6-740A297E3EAC}"/>
          </ac:spMkLst>
        </pc:spChg>
        <pc:spChg chg="add del">
          <ac:chgData name="Rachel Pickens" userId="b0ab5011-9173-4027-8a12-406284f92e28" providerId="ADAL" clId="{E4BE7266-9193-4EB2-94D7-2E3A9194E03A}" dt="2021-07-13T15:41:19.061" v="79" actId="26606"/>
          <ac:spMkLst>
            <pc:docMk/>
            <pc:sldMk cId="2068873618" sldId="260"/>
            <ac:spMk id="20" creationId="{066346BE-FDB4-4772-A696-0719490ABD64}"/>
          </ac:spMkLst>
        </pc:spChg>
        <pc:spChg chg="add del">
          <ac:chgData name="Rachel Pickens" userId="b0ab5011-9173-4027-8a12-406284f92e28" providerId="ADAL" clId="{E4BE7266-9193-4EB2-94D7-2E3A9194E03A}" dt="2021-07-13T15:41:19.061" v="79" actId="26606"/>
          <ac:spMkLst>
            <pc:docMk/>
            <pc:sldMk cId="2068873618" sldId="260"/>
            <ac:spMk id="22" creationId="{FB92FFCE-0C90-454E-AA25-D4EE9A6C39C5}"/>
          </ac:spMkLst>
        </pc:spChg>
        <pc:spChg chg="add">
          <ac:chgData name="Rachel Pickens" userId="b0ab5011-9173-4027-8a12-406284f92e28" providerId="ADAL" clId="{E4BE7266-9193-4EB2-94D7-2E3A9194E03A}" dt="2021-07-13T15:41:19.061" v="79" actId="26606"/>
          <ac:spMkLst>
            <pc:docMk/>
            <pc:sldMk cId="2068873618" sldId="260"/>
            <ac:spMk id="27" creationId="{AFF8D2E5-2C4E-47B1-930B-6C82B7C31331}"/>
          </ac:spMkLst>
        </pc:spChg>
        <pc:spChg chg="add">
          <ac:chgData name="Rachel Pickens" userId="b0ab5011-9173-4027-8a12-406284f92e28" providerId="ADAL" clId="{E4BE7266-9193-4EB2-94D7-2E3A9194E03A}" dt="2021-07-13T15:41:19.061" v="79" actId="26606"/>
          <ac:spMkLst>
            <pc:docMk/>
            <pc:sldMk cId="2068873618" sldId="260"/>
            <ac:spMk id="29" creationId="{801E4ADA-0EA9-4930-846E-3C11E8BED6DD}"/>
          </ac:spMkLst>
        </pc:spChg>
        <pc:spChg chg="add">
          <ac:chgData name="Rachel Pickens" userId="b0ab5011-9173-4027-8a12-406284f92e28" providerId="ADAL" clId="{E4BE7266-9193-4EB2-94D7-2E3A9194E03A}" dt="2021-07-13T15:41:19.061" v="79" actId="26606"/>
          <ac:spMkLst>
            <pc:docMk/>
            <pc:sldMk cId="2068873618" sldId="260"/>
            <ac:spMk id="31" creationId="{FB92FFCE-0C90-454E-AA25-D4EE9A6C39C5}"/>
          </ac:spMkLst>
        </pc:spChg>
        <pc:graphicFrameChg chg="mod modGraphic">
          <ac:chgData name="Rachel Pickens" userId="b0ab5011-9173-4027-8a12-406284f92e28" providerId="ADAL" clId="{E4BE7266-9193-4EB2-94D7-2E3A9194E03A}" dt="2021-07-13T15:41:19.061" v="79" actId="26606"/>
          <ac:graphicFrameMkLst>
            <pc:docMk/>
            <pc:sldMk cId="2068873618" sldId="260"/>
            <ac:graphicFrameMk id="4" creationId="{F287FA58-2E52-431F-A7C2-BB10FD700D33}"/>
          </ac:graphicFrameMkLst>
        </pc:graphicFrameChg>
      </pc:sldChg>
      <pc:sldChg chg="addSp modSp mod setBg modNotesTx">
        <pc:chgData name="Rachel Pickens" userId="b0ab5011-9173-4027-8a12-406284f92e28" providerId="ADAL" clId="{E4BE7266-9193-4EB2-94D7-2E3A9194E03A}" dt="2021-07-16T13:00:55.987" v="8908" actId="20577"/>
        <pc:sldMkLst>
          <pc:docMk/>
          <pc:sldMk cId="1740963741" sldId="262"/>
        </pc:sldMkLst>
        <pc:spChg chg="mod">
          <ac:chgData name="Rachel Pickens" userId="b0ab5011-9173-4027-8a12-406284f92e28" providerId="ADAL" clId="{E4BE7266-9193-4EB2-94D7-2E3A9194E03A}" dt="2021-07-13T15:40:41.824" v="76" actId="26606"/>
          <ac:spMkLst>
            <pc:docMk/>
            <pc:sldMk cId="1740963741" sldId="262"/>
            <ac:spMk id="2" creationId="{ABB21D50-A813-4D55-BAA5-E8B868674911}"/>
          </ac:spMkLst>
        </pc:spChg>
        <pc:spChg chg="add">
          <ac:chgData name="Rachel Pickens" userId="b0ab5011-9173-4027-8a12-406284f92e28" providerId="ADAL" clId="{E4BE7266-9193-4EB2-94D7-2E3A9194E03A}" dt="2021-07-13T15:40:41.824" v="76" actId="26606"/>
          <ac:spMkLst>
            <pc:docMk/>
            <pc:sldMk cId="1740963741" sldId="262"/>
            <ac:spMk id="9" creationId="{53B021B3-DE93-4AB7-8A18-CF5F1CED88B8}"/>
          </ac:spMkLst>
        </pc:spChg>
        <pc:spChg chg="add">
          <ac:chgData name="Rachel Pickens" userId="b0ab5011-9173-4027-8a12-406284f92e28" providerId="ADAL" clId="{E4BE7266-9193-4EB2-94D7-2E3A9194E03A}" dt="2021-07-13T15:40:41.824" v="76" actId="26606"/>
          <ac:spMkLst>
            <pc:docMk/>
            <pc:sldMk cId="1740963741" sldId="262"/>
            <ac:spMk id="11" creationId="{52D502E5-F6B4-4D58-B4AE-FC466FF15EE8}"/>
          </ac:spMkLst>
        </pc:spChg>
        <pc:spChg chg="add">
          <ac:chgData name="Rachel Pickens" userId="b0ab5011-9173-4027-8a12-406284f92e28" providerId="ADAL" clId="{E4BE7266-9193-4EB2-94D7-2E3A9194E03A}" dt="2021-07-13T15:40:41.824" v="76" actId="26606"/>
          <ac:spMkLst>
            <pc:docMk/>
            <pc:sldMk cId="1740963741" sldId="262"/>
            <ac:spMk id="13" creationId="{9DECDBF4-02B6-4BB4-B65B-B8107AD6A9E8}"/>
          </ac:spMkLst>
        </pc:spChg>
        <pc:graphicFrameChg chg="mod modGraphic">
          <ac:chgData name="Rachel Pickens" userId="b0ab5011-9173-4027-8a12-406284f92e28" providerId="ADAL" clId="{E4BE7266-9193-4EB2-94D7-2E3A9194E03A}" dt="2021-07-13T15:40:41.824" v="76" actId="26606"/>
          <ac:graphicFrameMkLst>
            <pc:docMk/>
            <pc:sldMk cId="1740963741" sldId="262"/>
            <ac:graphicFrameMk id="4" creationId="{F287FA58-2E52-431F-A7C2-BB10FD700D33}"/>
          </ac:graphicFrameMkLst>
        </pc:graphicFrameChg>
      </pc:sldChg>
      <pc:sldChg chg="addSp modSp mod modNotesTx">
        <pc:chgData name="Rachel Pickens" userId="b0ab5011-9173-4027-8a12-406284f92e28" providerId="ADAL" clId="{E4BE7266-9193-4EB2-94D7-2E3A9194E03A}" dt="2021-07-16T18:48:55.863" v="8958" actId="1076"/>
        <pc:sldMkLst>
          <pc:docMk/>
          <pc:sldMk cId="2386872028" sldId="263"/>
        </pc:sldMkLst>
        <pc:picChg chg="add mod">
          <ac:chgData name="Rachel Pickens" userId="b0ab5011-9173-4027-8a12-406284f92e28" providerId="ADAL" clId="{E4BE7266-9193-4EB2-94D7-2E3A9194E03A}" dt="2021-07-16T18:48:55.863" v="8958" actId="1076"/>
          <ac:picMkLst>
            <pc:docMk/>
            <pc:sldMk cId="2386872028" sldId="263"/>
            <ac:picMk id="5" creationId="{E9443528-C3C2-4A6B-80F5-BC376AA1E48E}"/>
          </ac:picMkLst>
        </pc:picChg>
      </pc:sldChg>
      <pc:sldChg chg="addSp delSp modSp mod setBg modNotesTx">
        <pc:chgData name="Rachel Pickens" userId="b0ab5011-9173-4027-8a12-406284f92e28" providerId="ADAL" clId="{E4BE7266-9193-4EB2-94D7-2E3A9194E03A}" dt="2021-07-16T18:48:06.274" v="8957" actId="1076"/>
        <pc:sldMkLst>
          <pc:docMk/>
          <pc:sldMk cId="3493317180" sldId="264"/>
        </pc:sldMkLst>
        <pc:spChg chg="mod">
          <ac:chgData name="Rachel Pickens" userId="b0ab5011-9173-4027-8a12-406284f92e28" providerId="ADAL" clId="{E4BE7266-9193-4EB2-94D7-2E3A9194E03A}" dt="2021-07-13T15:57:03.624" v="604" actId="26606"/>
          <ac:spMkLst>
            <pc:docMk/>
            <pc:sldMk cId="3493317180" sldId="264"/>
            <ac:spMk id="2" creationId="{D80EE81F-6617-4A3A-9BCC-E42D337BC393}"/>
          </ac:spMkLst>
        </pc:spChg>
        <pc:spChg chg="mod">
          <ac:chgData name="Rachel Pickens" userId="b0ab5011-9173-4027-8a12-406284f92e28" providerId="ADAL" clId="{E4BE7266-9193-4EB2-94D7-2E3A9194E03A}" dt="2021-07-13T15:57:03.624" v="604" actId="26606"/>
          <ac:spMkLst>
            <pc:docMk/>
            <pc:sldMk cId="3493317180" sldId="264"/>
            <ac:spMk id="3" creationId="{E68EFC1E-B520-43AC-951B-1F973F9457D8}"/>
          </ac:spMkLst>
        </pc:spChg>
        <pc:spChg chg="add del">
          <ac:chgData name="Rachel Pickens" userId="b0ab5011-9173-4027-8a12-406284f92e28" providerId="ADAL" clId="{E4BE7266-9193-4EB2-94D7-2E3A9194E03A}" dt="2021-07-13T15:55:37.446" v="596" actId="26606"/>
          <ac:spMkLst>
            <pc:docMk/>
            <pc:sldMk cId="3493317180" sldId="264"/>
            <ac:spMk id="10" creationId="{2550BE34-C2B8-49B8-8519-67A8CAD51AE9}"/>
          </ac:spMkLst>
        </pc:spChg>
        <pc:spChg chg="add del">
          <ac:chgData name="Rachel Pickens" userId="b0ab5011-9173-4027-8a12-406284f92e28" providerId="ADAL" clId="{E4BE7266-9193-4EB2-94D7-2E3A9194E03A}" dt="2021-07-13T15:55:37.446" v="596" actId="26606"/>
          <ac:spMkLst>
            <pc:docMk/>
            <pc:sldMk cId="3493317180" sldId="264"/>
            <ac:spMk id="12" creationId="{A7457DD9-5A45-400A-AB4B-4B4EDECA25F1}"/>
          </ac:spMkLst>
        </pc:spChg>
        <pc:spChg chg="add del">
          <ac:chgData name="Rachel Pickens" userId="b0ab5011-9173-4027-8a12-406284f92e28" providerId="ADAL" clId="{E4BE7266-9193-4EB2-94D7-2E3A9194E03A}" dt="2021-07-13T15:55:37.446" v="596" actId="26606"/>
          <ac:spMkLst>
            <pc:docMk/>
            <pc:sldMk cId="3493317180" sldId="264"/>
            <ac:spMk id="14" creationId="{441CF7D6-A660-431A-B0BB-140A0D5556B6}"/>
          </ac:spMkLst>
        </pc:spChg>
        <pc:spChg chg="add del">
          <ac:chgData name="Rachel Pickens" userId="b0ab5011-9173-4027-8a12-406284f92e28" providerId="ADAL" clId="{E4BE7266-9193-4EB2-94D7-2E3A9194E03A}" dt="2021-07-13T15:55:37.446" v="596" actId="26606"/>
          <ac:spMkLst>
            <pc:docMk/>
            <pc:sldMk cId="3493317180" sldId="264"/>
            <ac:spMk id="16" creationId="{0570A85B-3810-4F95-97B0-CBF4CCDB381C}"/>
          </ac:spMkLst>
        </pc:spChg>
        <pc:spChg chg="add del">
          <ac:chgData name="Rachel Pickens" userId="b0ab5011-9173-4027-8a12-406284f92e28" providerId="ADAL" clId="{E4BE7266-9193-4EB2-94D7-2E3A9194E03A}" dt="2021-07-13T15:57:03.624" v="604" actId="26606"/>
          <ac:spMkLst>
            <pc:docMk/>
            <pc:sldMk cId="3493317180" sldId="264"/>
            <ac:spMk id="21" creationId="{0B9EE3F3-89B7-43C3-8651-C4C96830993D}"/>
          </ac:spMkLst>
        </pc:spChg>
        <pc:spChg chg="add del">
          <ac:chgData name="Rachel Pickens" userId="b0ab5011-9173-4027-8a12-406284f92e28" providerId="ADAL" clId="{E4BE7266-9193-4EB2-94D7-2E3A9194E03A}" dt="2021-07-13T15:57:03.624" v="604" actId="26606"/>
          <ac:spMkLst>
            <pc:docMk/>
            <pc:sldMk cId="3493317180" sldId="264"/>
            <ac:spMk id="23" creationId="{33AE4636-AEEC-45D6-84D4-7AC2DA48ECF8}"/>
          </ac:spMkLst>
        </pc:spChg>
        <pc:spChg chg="add del">
          <ac:chgData name="Rachel Pickens" userId="b0ab5011-9173-4027-8a12-406284f92e28" providerId="ADAL" clId="{E4BE7266-9193-4EB2-94D7-2E3A9194E03A}" dt="2021-07-13T15:57:03.624" v="604" actId="26606"/>
          <ac:spMkLst>
            <pc:docMk/>
            <pc:sldMk cId="3493317180" sldId="264"/>
            <ac:spMk id="25" creationId="{8D9CE0F4-2EB2-4F1F-8AAC-DB3571D9FE10}"/>
          </ac:spMkLst>
        </pc:spChg>
        <pc:spChg chg="add">
          <ac:chgData name="Rachel Pickens" userId="b0ab5011-9173-4027-8a12-406284f92e28" providerId="ADAL" clId="{E4BE7266-9193-4EB2-94D7-2E3A9194E03A}" dt="2021-07-13T15:57:03.624" v="604" actId="26606"/>
          <ac:spMkLst>
            <pc:docMk/>
            <pc:sldMk cId="3493317180" sldId="264"/>
            <ac:spMk id="27" creationId="{2C9A9DA9-7DC8-488B-A882-123947B0F3D9}"/>
          </ac:spMkLst>
        </pc:spChg>
        <pc:spChg chg="add">
          <ac:chgData name="Rachel Pickens" userId="b0ab5011-9173-4027-8a12-406284f92e28" providerId="ADAL" clId="{E4BE7266-9193-4EB2-94D7-2E3A9194E03A}" dt="2021-07-13T15:57:03.624" v="604" actId="26606"/>
          <ac:spMkLst>
            <pc:docMk/>
            <pc:sldMk cId="3493317180" sldId="264"/>
            <ac:spMk id="28" creationId="{57F6BDD4-E066-4008-8011-6CC31AEB4556}"/>
          </ac:spMkLst>
        </pc:spChg>
        <pc:spChg chg="add">
          <ac:chgData name="Rachel Pickens" userId="b0ab5011-9173-4027-8a12-406284f92e28" providerId="ADAL" clId="{E4BE7266-9193-4EB2-94D7-2E3A9194E03A}" dt="2021-07-13T15:57:03.624" v="604" actId="26606"/>
          <ac:spMkLst>
            <pc:docMk/>
            <pc:sldMk cId="3493317180" sldId="264"/>
            <ac:spMk id="29" creationId="{2711A8FB-68FC-45FC-B01E-38F809E2D439}"/>
          </ac:spMkLst>
        </pc:spChg>
        <pc:spChg chg="add del">
          <ac:chgData name="Rachel Pickens" userId="b0ab5011-9173-4027-8a12-406284f92e28" providerId="ADAL" clId="{E4BE7266-9193-4EB2-94D7-2E3A9194E03A}" dt="2021-07-13T15:55:56.941" v="600" actId="26606"/>
          <ac:spMkLst>
            <pc:docMk/>
            <pc:sldMk cId="3493317180" sldId="264"/>
            <ac:spMk id="30" creationId="{2C9A9DA9-7DC8-488B-A882-123947B0F3D9}"/>
          </ac:spMkLst>
        </pc:spChg>
        <pc:spChg chg="add">
          <ac:chgData name="Rachel Pickens" userId="b0ab5011-9173-4027-8a12-406284f92e28" providerId="ADAL" clId="{E4BE7266-9193-4EB2-94D7-2E3A9194E03A}" dt="2021-07-13T15:57:03.624" v="604" actId="26606"/>
          <ac:spMkLst>
            <pc:docMk/>
            <pc:sldMk cId="3493317180" sldId="264"/>
            <ac:spMk id="31" creationId="{2A865FE3-5FC9-4049-87CF-30019C46C0F5}"/>
          </ac:spMkLst>
        </pc:spChg>
        <pc:spChg chg="add del">
          <ac:chgData name="Rachel Pickens" userId="b0ab5011-9173-4027-8a12-406284f92e28" providerId="ADAL" clId="{E4BE7266-9193-4EB2-94D7-2E3A9194E03A}" dt="2021-07-13T15:55:56.941" v="600" actId="26606"/>
          <ac:spMkLst>
            <pc:docMk/>
            <pc:sldMk cId="3493317180" sldId="264"/>
            <ac:spMk id="32" creationId="{57F6BDD4-E066-4008-8011-6CC31AEB4556}"/>
          </ac:spMkLst>
        </pc:spChg>
        <pc:spChg chg="add del">
          <ac:chgData name="Rachel Pickens" userId="b0ab5011-9173-4027-8a12-406284f92e28" providerId="ADAL" clId="{E4BE7266-9193-4EB2-94D7-2E3A9194E03A}" dt="2021-07-13T15:55:56.941" v="600" actId="26606"/>
          <ac:spMkLst>
            <pc:docMk/>
            <pc:sldMk cId="3493317180" sldId="264"/>
            <ac:spMk id="34" creationId="{2711A8FB-68FC-45FC-B01E-38F809E2D439}"/>
          </ac:spMkLst>
        </pc:spChg>
        <pc:spChg chg="add del">
          <ac:chgData name="Rachel Pickens" userId="b0ab5011-9173-4027-8a12-406284f92e28" providerId="ADAL" clId="{E4BE7266-9193-4EB2-94D7-2E3A9194E03A}" dt="2021-07-13T15:55:56.941" v="600" actId="26606"/>
          <ac:spMkLst>
            <pc:docMk/>
            <pc:sldMk cId="3493317180" sldId="264"/>
            <ac:spMk id="36" creationId="{2A865FE3-5FC9-4049-87CF-30019C46C0F5}"/>
          </ac:spMkLst>
        </pc:spChg>
        <pc:picChg chg="add del mod">
          <ac:chgData name="Rachel Pickens" userId="b0ab5011-9173-4027-8a12-406284f92e28" providerId="ADAL" clId="{E4BE7266-9193-4EB2-94D7-2E3A9194E03A}" dt="2021-07-13T15:56:40.957" v="601" actId="478"/>
          <ac:picMkLst>
            <pc:docMk/>
            <pc:sldMk cId="3493317180" sldId="264"/>
            <ac:picMk id="5" creationId="{CF301082-D62F-447F-A95E-6C51B80A10BA}"/>
          </ac:picMkLst>
        </pc:picChg>
        <pc:picChg chg="add mod">
          <ac:chgData name="Rachel Pickens" userId="b0ab5011-9173-4027-8a12-406284f92e28" providerId="ADAL" clId="{E4BE7266-9193-4EB2-94D7-2E3A9194E03A}" dt="2021-07-13T15:57:03.624" v="604" actId="26606"/>
          <ac:picMkLst>
            <pc:docMk/>
            <pc:sldMk cId="3493317180" sldId="264"/>
            <ac:picMk id="7" creationId="{EE8019A7-21BC-4150-A378-BD2C60CF8FEC}"/>
          </ac:picMkLst>
        </pc:picChg>
        <pc:picChg chg="add mod">
          <ac:chgData name="Rachel Pickens" userId="b0ab5011-9173-4027-8a12-406284f92e28" providerId="ADAL" clId="{E4BE7266-9193-4EB2-94D7-2E3A9194E03A}" dt="2021-07-16T18:48:06.274" v="8957" actId="1076"/>
          <ac:picMkLst>
            <pc:docMk/>
            <pc:sldMk cId="3493317180" sldId="264"/>
            <ac:picMk id="9" creationId="{739CD64B-EFBA-4491-9059-1463648F3A6E}"/>
          </ac:picMkLst>
        </pc:picChg>
      </pc:sldChg>
      <pc:sldChg chg="addSp modSp new mod">
        <pc:chgData name="Rachel Pickens" userId="b0ab5011-9173-4027-8a12-406284f92e28" providerId="ADAL" clId="{E4BE7266-9193-4EB2-94D7-2E3A9194E03A}" dt="2021-07-16T18:49:01.464" v="8959" actId="1076"/>
        <pc:sldMkLst>
          <pc:docMk/>
          <pc:sldMk cId="2089829991" sldId="265"/>
        </pc:sldMkLst>
        <pc:spChg chg="mod">
          <ac:chgData name="Rachel Pickens" userId="b0ab5011-9173-4027-8a12-406284f92e28" providerId="ADAL" clId="{E4BE7266-9193-4EB2-94D7-2E3A9194E03A}" dt="2021-07-13T15:53:16.871" v="200" actId="20577"/>
          <ac:spMkLst>
            <pc:docMk/>
            <pc:sldMk cId="2089829991" sldId="265"/>
            <ac:spMk id="2" creationId="{E0ACA117-A02D-40E7-A727-40AEB2898917}"/>
          </ac:spMkLst>
        </pc:spChg>
        <pc:spChg chg="mod">
          <ac:chgData name="Rachel Pickens" userId="b0ab5011-9173-4027-8a12-406284f92e28" providerId="ADAL" clId="{E4BE7266-9193-4EB2-94D7-2E3A9194E03A}" dt="2021-07-13T20:37:46.724" v="8894" actId="114"/>
          <ac:spMkLst>
            <pc:docMk/>
            <pc:sldMk cId="2089829991" sldId="265"/>
            <ac:spMk id="3" creationId="{15CA0887-09B7-47D9-BE10-AADBA7D86C31}"/>
          </ac:spMkLst>
        </pc:spChg>
        <pc:picChg chg="add mod">
          <ac:chgData name="Rachel Pickens" userId="b0ab5011-9173-4027-8a12-406284f92e28" providerId="ADAL" clId="{E4BE7266-9193-4EB2-94D7-2E3A9194E03A}" dt="2021-07-16T18:49:01.464" v="8959" actId="1076"/>
          <ac:picMkLst>
            <pc:docMk/>
            <pc:sldMk cId="2089829991" sldId="265"/>
            <ac:picMk id="4" creationId="{0B4DC2FA-200B-4C93-B0B1-AC80E92DA381}"/>
          </ac:picMkLst>
        </pc:picChg>
      </pc:sldChg>
      <pc:sldChg chg="addSp delSp modSp new mod setBg modNotesTx">
        <pc:chgData name="Rachel Pickens" userId="b0ab5011-9173-4027-8a12-406284f92e28" providerId="ADAL" clId="{E4BE7266-9193-4EB2-94D7-2E3A9194E03A}" dt="2021-07-16T18:49:11.552" v="8961" actId="1076"/>
        <pc:sldMkLst>
          <pc:docMk/>
          <pc:sldMk cId="2173595306" sldId="266"/>
        </pc:sldMkLst>
        <pc:spChg chg="mod">
          <ac:chgData name="Rachel Pickens" userId="b0ab5011-9173-4027-8a12-406284f92e28" providerId="ADAL" clId="{E4BE7266-9193-4EB2-94D7-2E3A9194E03A}" dt="2021-07-13T15:59:59.419" v="820" actId="26606"/>
          <ac:spMkLst>
            <pc:docMk/>
            <pc:sldMk cId="2173595306" sldId="266"/>
            <ac:spMk id="2" creationId="{08EE9D1F-EAC1-4DFF-B1E7-A1A934F8D780}"/>
          </ac:spMkLst>
        </pc:spChg>
        <pc:spChg chg="del">
          <ac:chgData name="Rachel Pickens" userId="b0ab5011-9173-4027-8a12-406284f92e28" providerId="ADAL" clId="{E4BE7266-9193-4EB2-94D7-2E3A9194E03A}" dt="2021-07-13T15:59:50.572" v="817" actId="22"/>
          <ac:spMkLst>
            <pc:docMk/>
            <pc:sldMk cId="2173595306" sldId="266"/>
            <ac:spMk id="3" creationId="{0DA560D4-BAA3-4050-AA34-C3A7E4D23E7B}"/>
          </ac:spMkLst>
        </pc:spChg>
        <pc:spChg chg="mod">
          <ac:chgData name="Rachel Pickens" userId="b0ab5011-9173-4027-8a12-406284f92e28" providerId="ADAL" clId="{E4BE7266-9193-4EB2-94D7-2E3A9194E03A}" dt="2021-07-13T16:00:43.423" v="1023" actId="255"/>
          <ac:spMkLst>
            <pc:docMk/>
            <pc:sldMk cId="2173595306" sldId="266"/>
            <ac:spMk id="4" creationId="{543B2C14-CB26-49AB-84B0-6C34E2439077}"/>
          </ac:spMkLst>
        </pc:spChg>
        <pc:spChg chg="add del">
          <ac:chgData name="Rachel Pickens" userId="b0ab5011-9173-4027-8a12-406284f92e28" providerId="ADAL" clId="{E4BE7266-9193-4EB2-94D7-2E3A9194E03A}" dt="2021-07-13T15:59:59.390" v="819" actId="26606"/>
          <ac:spMkLst>
            <pc:docMk/>
            <pc:sldMk cId="2173595306" sldId="266"/>
            <ac:spMk id="11" creationId="{2D6FBB9D-1CAA-4D05-AB33-BABDFE17B843}"/>
          </ac:spMkLst>
        </pc:spChg>
        <pc:spChg chg="add del">
          <ac:chgData name="Rachel Pickens" userId="b0ab5011-9173-4027-8a12-406284f92e28" providerId="ADAL" clId="{E4BE7266-9193-4EB2-94D7-2E3A9194E03A}" dt="2021-07-13T15:59:59.390" v="819" actId="26606"/>
          <ac:spMkLst>
            <pc:docMk/>
            <pc:sldMk cId="2173595306" sldId="266"/>
            <ac:spMk id="13" creationId="{04727B71-B4B6-4823-80A1-68C40B475118}"/>
          </ac:spMkLst>
        </pc:spChg>
        <pc:spChg chg="add del">
          <ac:chgData name="Rachel Pickens" userId="b0ab5011-9173-4027-8a12-406284f92e28" providerId="ADAL" clId="{E4BE7266-9193-4EB2-94D7-2E3A9194E03A}" dt="2021-07-13T15:59:59.390" v="819" actId="26606"/>
          <ac:spMkLst>
            <pc:docMk/>
            <pc:sldMk cId="2173595306" sldId="266"/>
            <ac:spMk id="15" creationId="{79A6DB05-9FB5-4B07-8675-74C23D4FD89D}"/>
          </ac:spMkLst>
        </pc:spChg>
        <pc:spChg chg="add del">
          <ac:chgData name="Rachel Pickens" userId="b0ab5011-9173-4027-8a12-406284f92e28" providerId="ADAL" clId="{E4BE7266-9193-4EB2-94D7-2E3A9194E03A}" dt="2021-07-13T15:59:59.390" v="819" actId="26606"/>
          <ac:spMkLst>
            <pc:docMk/>
            <pc:sldMk cId="2173595306" sldId="266"/>
            <ac:spMk id="17" creationId="{5DF40726-9B19-4165-9C26-757D16E19E23}"/>
          </ac:spMkLst>
        </pc:spChg>
        <pc:spChg chg="add del">
          <ac:chgData name="Rachel Pickens" userId="b0ab5011-9173-4027-8a12-406284f92e28" providerId="ADAL" clId="{E4BE7266-9193-4EB2-94D7-2E3A9194E03A}" dt="2021-07-13T15:59:59.390" v="819" actId="26606"/>
          <ac:spMkLst>
            <pc:docMk/>
            <pc:sldMk cId="2173595306" sldId="266"/>
            <ac:spMk id="19" creationId="{2089CB41-F399-4AEB-980C-5BFB1049CBED}"/>
          </ac:spMkLst>
        </pc:spChg>
        <pc:spChg chg="add del">
          <ac:chgData name="Rachel Pickens" userId="b0ab5011-9173-4027-8a12-406284f92e28" providerId="ADAL" clId="{E4BE7266-9193-4EB2-94D7-2E3A9194E03A}" dt="2021-07-13T15:59:59.390" v="819" actId="26606"/>
          <ac:spMkLst>
            <pc:docMk/>
            <pc:sldMk cId="2173595306" sldId="266"/>
            <ac:spMk id="21" creationId="{1BFC967B-3DD6-463D-9DB9-6E4419AE0DAA}"/>
          </ac:spMkLst>
        </pc:spChg>
        <pc:spChg chg="add">
          <ac:chgData name="Rachel Pickens" userId="b0ab5011-9173-4027-8a12-406284f92e28" providerId="ADAL" clId="{E4BE7266-9193-4EB2-94D7-2E3A9194E03A}" dt="2021-07-13T15:59:59.419" v="820" actId="26606"/>
          <ac:spMkLst>
            <pc:docMk/>
            <pc:sldMk cId="2173595306" sldId="266"/>
            <ac:spMk id="23" creationId="{2D6FBB9D-1CAA-4D05-AB33-BABDFE17B843}"/>
          </ac:spMkLst>
        </pc:spChg>
        <pc:spChg chg="add">
          <ac:chgData name="Rachel Pickens" userId="b0ab5011-9173-4027-8a12-406284f92e28" providerId="ADAL" clId="{E4BE7266-9193-4EB2-94D7-2E3A9194E03A}" dt="2021-07-13T15:59:59.419" v="820" actId="26606"/>
          <ac:spMkLst>
            <pc:docMk/>
            <pc:sldMk cId="2173595306" sldId="266"/>
            <ac:spMk id="24" creationId="{04727B71-B4B6-4823-80A1-68C40B475118}"/>
          </ac:spMkLst>
        </pc:spChg>
        <pc:spChg chg="add">
          <ac:chgData name="Rachel Pickens" userId="b0ab5011-9173-4027-8a12-406284f92e28" providerId="ADAL" clId="{E4BE7266-9193-4EB2-94D7-2E3A9194E03A}" dt="2021-07-13T15:59:59.419" v="820" actId="26606"/>
          <ac:spMkLst>
            <pc:docMk/>
            <pc:sldMk cId="2173595306" sldId="266"/>
            <ac:spMk id="25" creationId="{79A6DB05-9FB5-4B07-8675-74C23D4FD89D}"/>
          </ac:spMkLst>
        </pc:spChg>
        <pc:spChg chg="add">
          <ac:chgData name="Rachel Pickens" userId="b0ab5011-9173-4027-8a12-406284f92e28" providerId="ADAL" clId="{E4BE7266-9193-4EB2-94D7-2E3A9194E03A}" dt="2021-07-13T15:59:59.419" v="820" actId="26606"/>
          <ac:spMkLst>
            <pc:docMk/>
            <pc:sldMk cId="2173595306" sldId="266"/>
            <ac:spMk id="26" creationId="{8108D317-7CBD-4897-BD1F-959436D2A3BE}"/>
          </ac:spMkLst>
        </pc:spChg>
        <pc:spChg chg="add">
          <ac:chgData name="Rachel Pickens" userId="b0ab5011-9173-4027-8a12-406284f92e28" providerId="ADAL" clId="{E4BE7266-9193-4EB2-94D7-2E3A9194E03A}" dt="2021-07-13T15:59:59.419" v="820" actId="26606"/>
          <ac:spMkLst>
            <pc:docMk/>
            <pc:sldMk cId="2173595306" sldId="266"/>
            <ac:spMk id="27" creationId="{D6297641-8B9F-4767-9606-8A11313227BF}"/>
          </ac:spMkLst>
        </pc:spChg>
        <pc:spChg chg="add">
          <ac:chgData name="Rachel Pickens" userId="b0ab5011-9173-4027-8a12-406284f92e28" providerId="ADAL" clId="{E4BE7266-9193-4EB2-94D7-2E3A9194E03A}" dt="2021-07-13T15:59:59.419" v="820" actId="26606"/>
          <ac:spMkLst>
            <pc:docMk/>
            <pc:sldMk cId="2173595306" sldId="266"/>
            <ac:spMk id="28" creationId="{D8F3CA65-EA00-46B4-9616-39E6853F7BED}"/>
          </ac:spMkLst>
        </pc:spChg>
        <pc:picChg chg="add mod ord modCrop">
          <ac:chgData name="Rachel Pickens" userId="b0ab5011-9173-4027-8a12-406284f92e28" providerId="ADAL" clId="{E4BE7266-9193-4EB2-94D7-2E3A9194E03A}" dt="2021-07-13T16:17:13.369" v="1169" actId="14826"/>
          <ac:picMkLst>
            <pc:docMk/>
            <pc:sldMk cId="2173595306" sldId="266"/>
            <ac:picMk id="6" creationId="{2580AB37-710E-4614-85DF-6A8470CE3D62}"/>
          </ac:picMkLst>
        </pc:picChg>
        <pc:picChg chg="add del mod">
          <ac:chgData name="Rachel Pickens" userId="b0ab5011-9173-4027-8a12-406284f92e28" providerId="ADAL" clId="{E4BE7266-9193-4EB2-94D7-2E3A9194E03A}" dt="2021-07-13T16:17:16.132" v="1170" actId="478"/>
          <ac:picMkLst>
            <pc:docMk/>
            <pc:sldMk cId="2173595306" sldId="266"/>
            <ac:picMk id="8" creationId="{D9BD899E-CE38-4383-9013-D14FEBAAB3C7}"/>
          </ac:picMkLst>
        </pc:picChg>
        <pc:picChg chg="add mod">
          <ac:chgData name="Rachel Pickens" userId="b0ab5011-9173-4027-8a12-406284f92e28" providerId="ADAL" clId="{E4BE7266-9193-4EB2-94D7-2E3A9194E03A}" dt="2021-07-16T18:49:11.552" v="8961" actId="1076"/>
          <ac:picMkLst>
            <pc:docMk/>
            <pc:sldMk cId="2173595306" sldId="266"/>
            <ac:picMk id="11" creationId="{63521EF5-8623-4635-A3F8-8F7751F21FFB}"/>
          </ac:picMkLst>
        </pc:picChg>
      </pc:sldChg>
      <pc:sldChg chg="addSp modSp new mod setBg modNotesTx">
        <pc:chgData name="Rachel Pickens" userId="b0ab5011-9173-4027-8a12-406284f92e28" providerId="ADAL" clId="{E4BE7266-9193-4EB2-94D7-2E3A9194E03A}" dt="2021-07-13T16:25:56.715" v="2527" actId="313"/>
        <pc:sldMkLst>
          <pc:docMk/>
          <pc:sldMk cId="1480499908" sldId="267"/>
        </pc:sldMkLst>
        <pc:spChg chg="mod">
          <ac:chgData name="Rachel Pickens" userId="b0ab5011-9173-4027-8a12-406284f92e28" providerId="ADAL" clId="{E4BE7266-9193-4EB2-94D7-2E3A9194E03A}" dt="2021-07-13T16:20:27.405" v="1551" actId="26606"/>
          <ac:spMkLst>
            <pc:docMk/>
            <pc:sldMk cId="1480499908" sldId="267"/>
            <ac:spMk id="2" creationId="{D5B16919-1863-4447-BD6F-6A196FEF4113}"/>
          </ac:spMkLst>
        </pc:spChg>
        <pc:spChg chg="mod">
          <ac:chgData name="Rachel Pickens" userId="b0ab5011-9173-4027-8a12-406284f92e28" providerId="ADAL" clId="{E4BE7266-9193-4EB2-94D7-2E3A9194E03A}" dt="2021-07-13T16:25:09.763" v="2247" actId="20577"/>
          <ac:spMkLst>
            <pc:docMk/>
            <pc:sldMk cId="1480499908" sldId="267"/>
            <ac:spMk id="3" creationId="{52E3DB39-E0A4-45AE-A4FF-DF03291FAF83}"/>
          </ac:spMkLst>
        </pc:spChg>
        <pc:spChg chg="add">
          <ac:chgData name="Rachel Pickens" userId="b0ab5011-9173-4027-8a12-406284f92e28" providerId="ADAL" clId="{E4BE7266-9193-4EB2-94D7-2E3A9194E03A}" dt="2021-07-13T16:20:27.405" v="1551" actId="26606"/>
          <ac:spMkLst>
            <pc:docMk/>
            <pc:sldMk cId="1480499908" sldId="267"/>
            <ac:spMk id="10" creationId="{F94AA2BD-2E3F-4B1D-8127-5744B8115311}"/>
          </ac:spMkLst>
        </pc:spChg>
        <pc:spChg chg="add">
          <ac:chgData name="Rachel Pickens" userId="b0ab5011-9173-4027-8a12-406284f92e28" providerId="ADAL" clId="{E4BE7266-9193-4EB2-94D7-2E3A9194E03A}" dt="2021-07-13T16:20:27.405" v="1551" actId="26606"/>
          <ac:spMkLst>
            <pc:docMk/>
            <pc:sldMk cId="1480499908" sldId="267"/>
            <ac:spMk id="12" creationId="{4BD02261-2DC8-4AA8-9E16-7751AE892445}"/>
          </ac:spMkLst>
        </pc:spChg>
        <pc:spChg chg="add">
          <ac:chgData name="Rachel Pickens" userId="b0ab5011-9173-4027-8a12-406284f92e28" providerId="ADAL" clId="{E4BE7266-9193-4EB2-94D7-2E3A9194E03A}" dt="2021-07-13T16:20:27.405" v="1551" actId="26606"/>
          <ac:spMkLst>
            <pc:docMk/>
            <pc:sldMk cId="1480499908" sldId="267"/>
            <ac:spMk id="14" creationId="{3D752CF2-2291-40B5-B462-C17B174C10BC}"/>
          </ac:spMkLst>
        </pc:spChg>
        <pc:picChg chg="add mod">
          <ac:chgData name="Rachel Pickens" userId="b0ab5011-9173-4027-8a12-406284f92e28" providerId="ADAL" clId="{E4BE7266-9193-4EB2-94D7-2E3A9194E03A}" dt="2021-07-13T16:21:58.726" v="1552" actId="14826"/>
          <ac:picMkLst>
            <pc:docMk/>
            <pc:sldMk cId="1480499908" sldId="267"/>
            <ac:picMk id="5" creationId="{E2185252-62CC-4C60-8956-6DD9BF093C4F}"/>
          </ac:picMkLst>
        </pc:picChg>
      </pc:sldChg>
      <pc:sldChg chg="addSp modSp new mod modNotesTx">
        <pc:chgData name="Rachel Pickens" userId="b0ab5011-9173-4027-8a12-406284f92e28" providerId="ADAL" clId="{E4BE7266-9193-4EB2-94D7-2E3A9194E03A}" dt="2021-07-16T18:49:28.254" v="8963" actId="1076"/>
        <pc:sldMkLst>
          <pc:docMk/>
          <pc:sldMk cId="3719131074" sldId="268"/>
        </pc:sldMkLst>
        <pc:spChg chg="mod">
          <ac:chgData name="Rachel Pickens" userId="b0ab5011-9173-4027-8a12-406284f92e28" providerId="ADAL" clId="{E4BE7266-9193-4EB2-94D7-2E3A9194E03A}" dt="2021-07-13T16:23:56.890" v="1982" actId="20577"/>
          <ac:spMkLst>
            <pc:docMk/>
            <pc:sldMk cId="3719131074" sldId="268"/>
            <ac:spMk id="2" creationId="{6EB1A3AB-9A69-452E-B89F-583DE580B276}"/>
          </ac:spMkLst>
        </pc:spChg>
        <pc:spChg chg="mod">
          <ac:chgData name="Rachel Pickens" userId="b0ab5011-9173-4027-8a12-406284f92e28" providerId="ADAL" clId="{E4BE7266-9193-4EB2-94D7-2E3A9194E03A}" dt="2021-07-13T16:24:18.144" v="2092" actId="114"/>
          <ac:spMkLst>
            <pc:docMk/>
            <pc:sldMk cId="3719131074" sldId="268"/>
            <ac:spMk id="3" creationId="{83837C6A-5554-4C63-ACF7-135E5788F8B4}"/>
          </ac:spMkLst>
        </pc:spChg>
        <pc:picChg chg="add mod">
          <ac:chgData name="Rachel Pickens" userId="b0ab5011-9173-4027-8a12-406284f92e28" providerId="ADAL" clId="{E4BE7266-9193-4EB2-94D7-2E3A9194E03A}" dt="2021-07-16T18:49:28.254" v="8963" actId="1076"/>
          <ac:picMkLst>
            <pc:docMk/>
            <pc:sldMk cId="3719131074" sldId="268"/>
            <ac:picMk id="4" creationId="{F2F0ABCF-D821-432F-A8ED-8C3978064A14}"/>
          </ac:picMkLst>
        </pc:picChg>
      </pc:sldChg>
      <pc:sldChg chg="addSp delSp modSp new mod ord setBg modNotesTx">
        <pc:chgData name="Rachel Pickens" userId="b0ab5011-9173-4027-8a12-406284f92e28" providerId="ADAL" clId="{E4BE7266-9193-4EB2-94D7-2E3A9194E03A}" dt="2021-07-16T13:01:18.002" v="8911" actId="20577"/>
        <pc:sldMkLst>
          <pc:docMk/>
          <pc:sldMk cId="2929288730" sldId="269"/>
        </pc:sldMkLst>
        <pc:spChg chg="mod">
          <ac:chgData name="Rachel Pickens" userId="b0ab5011-9173-4027-8a12-406284f92e28" providerId="ADAL" clId="{E4BE7266-9193-4EB2-94D7-2E3A9194E03A}" dt="2021-07-13T16:33:57.253" v="3840" actId="26606"/>
          <ac:spMkLst>
            <pc:docMk/>
            <pc:sldMk cId="2929288730" sldId="269"/>
            <ac:spMk id="2" creationId="{8746F537-9B04-4DB8-88A7-B52F17B1FFDA}"/>
          </ac:spMkLst>
        </pc:spChg>
        <pc:spChg chg="mod">
          <ac:chgData name="Rachel Pickens" userId="b0ab5011-9173-4027-8a12-406284f92e28" providerId="ADAL" clId="{E4BE7266-9193-4EB2-94D7-2E3A9194E03A}" dt="2021-07-13T16:33:57.253" v="3840" actId="26606"/>
          <ac:spMkLst>
            <pc:docMk/>
            <pc:sldMk cId="2929288730" sldId="269"/>
            <ac:spMk id="3" creationId="{036D93B4-37C9-4B78-99EE-495CBFF08F09}"/>
          </ac:spMkLst>
        </pc:spChg>
        <pc:spChg chg="add mod">
          <ac:chgData name="Rachel Pickens" userId="b0ab5011-9173-4027-8a12-406284f92e28" providerId="ADAL" clId="{E4BE7266-9193-4EB2-94D7-2E3A9194E03A}" dt="2021-07-13T20:08:54.541" v="6980" actId="207"/>
          <ac:spMkLst>
            <pc:docMk/>
            <pc:sldMk cId="2929288730" sldId="269"/>
            <ac:spMk id="7" creationId="{AA389E0A-B36A-4DD5-BA71-ED48D07660C9}"/>
          </ac:spMkLst>
        </pc:spChg>
        <pc:spChg chg="add del">
          <ac:chgData name="Rachel Pickens" userId="b0ab5011-9173-4027-8a12-406284f92e28" providerId="ADAL" clId="{E4BE7266-9193-4EB2-94D7-2E3A9194E03A}" dt="2021-07-13T16:37:25.020" v="3852" actId="26606"/>
          <ac:spMkLst>
            <pc:docMk/>
            <pc:sldMk cId="2929288730" sldId="269"/>
            <ac:spMk id="9" creationId="{90D01200-0224-43C5-AB38-FB4D16B73FB7}"/>
          </ac:spMkLst>
        </pc:spChg>
        <pc:spChg chg="add del">
          <ac:chgData name="Rachel Pickens" userId="b0ab5011-9173-4027-8a12-406284f92e28" providerId="ADAL" clId="{E4BE7266-9193-4EB2-94D7-2E3A9194E03A}" dt="2021-07-13T16:37:25.020" v="3852" actId="26606"/>
          <ac:spMkLst>
            <pc:docMk/>
            <pc:sldMk cId="2929288730" sldId="269"/>
            <ac:spMk id="11" creationId="{728A44A4-A002-4A88-9FC9-1D0566C97A47}"/>
          </ac:spMkLst>
        </pc:spChg>
        <pc:spChg chg="add del">
          <ac:chgData name="Rachel Pickens" userId="b0ab5011-9173-4027-8a12-406284f92e28" providerId="ADAL" clId="{E4BE7266-9193-4EB2-94D7-2E3A9194E03A}" dt="2021-07-13T16:37:25.020" v="3852" actId="26606"/>
          <ac:spMkLst>
            <pc:docMk/>
            <pc:sldMk cId="2929288730" sldId="269"/>
            <ac:spMk id="13" creationId="{3E7D5C7B-DD16-401B-85CE-4AAA2A4F5136}"/>
          </ac:spMkLst>
        </pc:spChg>
        <pc:spChg chg="add del">
          <ac:chgData name="Rachel Pickens" userId="b0ab5011-9173-4027-8a12-406284f92e28" providerId="ADAL" clId="{E4BE7266-9193-4EB2-94D7-2E3A9194E03A}" dt="2021-07-13T16:39:17.035" v="3877" actId="26606"/>
          <ac:spMkLst>
            <pc:docMk/>
            <pc:sldMk cId="2929288730" sldId="269"/>
            <ac:spMk id="18" creationId="{90D01200-0224-43C5-AB38-FB4D16B73FB7}"/>
          </ac:spMkLst>
        </pc:spChg>
        <pc:spChg chg="add del">
          <ac:chgData name="Rachel Pickens" userId="b0ab5011-9173-4027-8a12-406284f92e28" providerId="ADAL" clId="{E4BE7266-9193-4EB2-94D7-2E3A9194E03A}" dt="2021-07-13T16:39:17.035" v="3877" actId="26606"/>
          <ac:spMkLst>
            <pc:docMk/>
            <pc:sldMk cId="2929288730" sldId="269"/>
            <ac:spMk id="20" creationId="{728A44A4-A002-4A88-9FC9-1D0566C97A47}"/>
          </ac:spMkLst>
        </pc:spChg>
        <pc:spChg chg="add del">
          <ac:chgData name="Rachel Pickens" userId="b0ab5011-9173-4027-8a12-406284f92e28" providerId="ADAL" clId="{E4BE7266-9193-4EB2-94D7-2E3A9194E03A}" dt="2021-07-13T16:39:17.035" v="3877" actId="26606"/>
          <ac:spMkLst>
            <pc:docMk/>
            <pc:sldMk cId="2929288730" sldId="269"/>
            <ac:spMk id="22" creationId="{3E7D5C7B-DD16-401B-85CE-4AAA2A4F5136}"/>
          </ac:spMkLst>
        </pc:spChg>
        <pc:spChg chg="add">
          <ac:chgData name="Rachel Pickens" userId="b0ab5011-9173-4027-8a12-406284f92e28" providerId="ADAL" clId="{E4BE7266-9193-4EB2-94D7-2E3A9194E03A}" dt="2021-07-13T16:39:17.035" v="3877" actId="26606"/>
          <ac:spMkLst>
            <pc:docMk/>
            <pc:sldMk cId="2929288730" sldId="269"/>
            <ac:spMk id="27" creationId="{90D01200-0224-43C5-AB38-FB4D16B73FB7}"/>
          </ac:spMkLst>
        </pc:spChg>
        <pc:spChg chg="add">
          <ac:chgData name="Rachel Pickens" userId="b0ab5011-9173-4027-8a12-406284f92e28" providerId="ADAL" clId="{E4BE7266-9193-4EB2-94D7-2E3A9194E03A}" dt="2021-07-13T16:39:17.035" v="3877" actId="26606"/>
          <ac:spMkLst>
            <pc:docMk/>
            <pc:sldMk cId="2929288730" sldId="269"/>
            <ac:spMk id="29" creationId="{728A44A4-A002-4A88-9FC9-1D0566C97A47}"/>
          </ac:spMkLst>
        </pc:spChg>
        <pc:spChg chg="add">
          <ac:chgData name="Rachel Pickens" userId="b0ab5011-9173-4027-8a12-406284f92e28" providerId="ADAL" clId="{E4BE7266-9193-4EB2-94D7-2E3A9194E03A}" dt="2021-07-13T16:39:17.035" v="3877" actId="26606"/>
          <ac:spMkLst>
            <pc:docMk/>
            <pc:sldMk cId="2929288730" sldId="269"/>
            <ac:spMk id="31" creationId="{3E7D5C7B-DD16-401B-85CE-4AAA2A4F5136}"/>
          </ac:spMkLst>
        </pc:spChg>
        <pc:picChg chg="add del mod">
          <ac:chgData name="Rachel Pickens" userId="b0ab5011-9173-4027-8a12-406284f92e28" providerId="ADAL" clId="{E4BE7266-9193-4EB2-94D7-2E3A9194E03A}" dt="2021-07-13T16:37:20.581" v="3851" actId="478"/>
          <ac:picMkLst>
            <pc:docMk/>
            <pc:sldMk cId="2929288730" sldId="269"/>
            <ac:picMk id="4" creationId="{6C3A08F2-82E4-4973-9087-5A7AD1300DDA}"/>
          </ac:picMkLst>
        </pc:picChg>
        <pc:picChg chg="add del mod ord modCrop">
          <ac:chgData name="Rachel Pickens" userId="b0ab5011-9173-4027-8a12-406284f92e28" providerId="ADAL" clId="{E4BE7266-9193-4EB2-94D7-2E3A9194E03A}" dt="2021-07-13T16:38:17.011" v="3861" actId="478"/>
          <ac:picMkLst>
            <pc:docMk/>
            <pc:sldMk cId="2929288730" sldId="269"/>
            <ac:picMk id="5" creationId="{B61F9592-71BA-43F5-B584-404718EDC299}"/>
          </ac:picMkLst>
        </pc:picChg>
        <pc:picChg chg="add del mod">
          <ac:chgData name="Rachel Pickens" userId="b0ab5011-9173-4027-8a12-406284f92e28" providerId="ADAL" clId="{E4BE7266-9193-4EB2-94D7-2E3A9194E03A}" dt="2021-07-13T16:38:16.361" v="3860" actId="478"/>
          <ac:picMkLst>
            <pc:docMk/>
            <pc:sldMk cId="2929288730" sldId="269"/>
            <ac:picMk id="6" creationId="{900EE4E7-38A9-43EE-B75C-C8AD23542886}"/>
          </ac:picMkLst>
        </pc:picChg>
        <pc:picChg chg="add mod">
          <ac:chgData name="Rachel Pickens" userId="b0ab5011-9173-4027-8a12-406284f92e28" providerId="ADAL" clId="{E4BE7266-9193-4EB2-94D7-2E3A9194E03A}" dt="2021-07-13T16:39:17.035" v="3877" actId="26606"/>
          <ac:picMkLst>
            <pc:docMk/>
            <pc:sldMk cId="2929288730" sldId="269"/>
            <ac:picMk id="14" creationId="{19C03D6F-43EE-4153-84D6-BB4CB52F1A05}"/>
          </ac:picMkLst>
        </pc:picChg>
      </pc:sldChg>
      <pc:sldChg chg="addSp delSp modSp new mod setBg modNotesTx">
        <pc:chgData name="Rachel Pickens" userId="b0ab5011-9173-4027-8a12-406284f92e28" providerId="ADAL" clId="{E4BE7266-9193-4EB2-94D7-2E3A9194E03A}" dt="2021-07-16T18:51:45.834" v="8977" actId="1076"/>
        <pc:sldMkLst>
          <pc:docMk/>
          <pc:sldMk cId="462016715" sldId="270"/>
        </pc:sldMkLst>
        <pc:spChg chg="mod">
          <ac:chgData name="Rachel Pickens" userId="b0ab5011-9173-4027-8a12-406284f92e28" providerId="ADAL" clId="{E4BE7266-9193-4EB2-94D7-2E3A9194E03A}" dt="2021-07-13T16:50:14.096" v="4640" actId="26606"/>
          <ac:spMkLst>
            <pc:docMk/>
            <pc:sldMk cId="462016715" sldId="270"/>
            <ac:spMk id="2" creationId="{DBE18C4F-CCD6-4A84-945B-309BF42DDDD2}"/>
          </ac:spMkLst>
        </pc:spChg>
        <pc:spChg chg="del">
          <ac:chgData name="Rachel Pickens" userId="b0ab5011-9173-4027-8a12-406284f92e28" providerId="ADAL" clId="{E4BE7266-9193-4EB2-94D7-2E3A9194E03A}" dt="2021-07-13T16:40:56.125" v="3899"/>
          <ac:spMkLst>
            <pc:docMk/>
            <pc:sldMk cId="462016715" sldId="270"/>
            <ac:spMk id="3" creationId="{48AD62CE-0752-408F-9161-D686E1CF8027}"/>
          </ac:spMkLst>
        </pc:spChg>
        <pc:spChg chg="add del">
          <ac:chgData name="Rachel Pickens" userId="b0ab5011-9173-4027-8a12-406284f92e28" providerId="ADAL" clId="{E4BE7266-9193-4EB2-94D7-2E3A9194E03A}" dt="2021-07-13T16:50:14.096" v="4640" actId="26606"/>
          <ac:spMkLst>
            <pc:docMk/>
            <pc:sldMk cId="462016715" sldId="270"/>
            <ac:spMk id="9" creationId="{8D06CE56-3881-4ADA-8CEF-D18B02C242A3}"/>
          </ac:spMkLst>
        </pc:spChg>
        <pc:spChg chg="add del">
          <ac:chgData name="Rachel Pickens" userId="b0ab5011-9173-4027-8a12-406284f92e28" providerId="ADAL" clId="{E4BE7266-9193-4EB2-94D7-2E3A9194E03A}" dt="2021-07-13T16:50:14.096" v="4640" actId="26606"/>
          <ac:spMkLst>
            <pc:docMk/>
            <pc:sldMk cId="462016715" sldId="270"/>
            <ac:spMk id="11" creationId="{79F3C543-62EC-4433-9C93-A2CD8764E9B4}"/>
          </ac:spMkLst>
        </pc:spChg>
        <pc:spChg chg="add del">
          <ac:chgData name="Rachel Pickens" userId="b0ab5011-9173-4027-8a12-406284f92e28" providerId="ADAL" clId="{E4BE7266-9193-4EB2-94D7-2E3A9194E03A}" dt="2021-07-13T16:50:14.096" v="4640" actId="26606"/>
          <ac:spMkLst>
            <pc:docMk/>
            <pc:sldMk cId="462016715" sldId="270"/>
            <ac:spMk id="13" creationId="{68AF5748-FED8-45BA-8631-26D1D10F3246}"/>
          </ac:spMkLst>
        </pc:spChg>
        <pc:spChg chg="add del">
          <ac:chgData name="Rachel Pickens" userId="b0ab5011-9173-4027-8a12-406284f92e28" providerId="ADAL" clId="{E4BE7266-9193-4EB2-94D7-2E3A9194E03A}" dt="2021-07-13T16:50:14.096" v="4640" actId="26606"/>
          <ac:spMkLst>
            <pc:docMk/>
            <pc:sldMk cId="462016715" sldId="270"/>
            <ac:spMk id="15" creationId="{AF2F604E-43BE-4DC3-B983-E071523364F8}"/>
          </ac:spMkLst>
        </pc:spChg>
        <pc:spChg chg="add del">
          <ac:chgData name="Rachel Pickens" userId="b0ab5011-9173-4027-8a12-406284f92e28" providerId="ADAL" clId="{E4BE7266-9193-4EB2-94D7-2E3A9194E03A}" dt="2021-07-13T16:50:14.096" v="4640" actId="26606"/>
          <ac:spMkLst>
            <pc:docMk/>
            <pc:sldMk cId="462016715" sldId="270"/>
            <ac:spMk id="17" creationId="{08C9B587-E65E-4B52-B37C-ABEBB6E87928}"/>
          </ac:spMkLst>
        </pc:spChg>
        <pc:spChg chg="add del">
          <ac:chgData name="Rachel Pickens" userId="b0ab5011-9173-4027-8a12-406284f92e28" providerId="ADAL" clId="{E4BE7266-9193-4EB2-94D7-2E3A9194E03A}" dt="2021-07-13T16:47:33.016" v="3954" actId="478"/>
          <ac:spMkLst>
            <pc:docMk/>
            <pc:sldMk cId="462016715" sldId="270"/>
            <ac:spMk id="34" creationId="{8972B1A3-0144-4EAE-867F-B6DC9A3EAB10}"/>
          </ac:spMkLst>
        </pc:spChg>
        <pc:spChg chg="add mod">
          <ac:chgData name="Rachel Pickens" userId="b0ab5011-9173-4027-8a12-406284f92e28" providerId="ADAL" clId="{E4BE7266-9193-4EB2-94D7-2E3A9194E03A}" dt="2021-07-13T19:30:56.893" v="5423" actId="113"/>
          <ac:spMkLst>
            <pc:docMk/>
            <pc:sldMk cId="462016715" sldId="270"/>
            <ac:spMk id="35" creationId="{BF567651-3D7F-4E83-9791-7768D89FEBBF}"/>
          </ac:spMkLst>
        </pc:spChg>
        <pc:spChg chg="add">
          <ac:chgData name="Rachel Pickens" userId="b0ab5011-9173-4027-8a12-406284f92e28" providerId="ADAL" clId="{E4BE7266-9193-4EB2-94D7-2E3A9194E03A}" dt="2021-07-13T16:50:14.096" v="4640" actId="26606"/>
          <ac:spMkLst>
            <pc:docMk/>
            <pc:sldMk cId="462016715" sldId="270"/>
            <ac:spMk id="40" creationId="{2C9A9DA9-7DC8-488B-A882-123947B0F3D9}"/>
          </ac:spMkLst>
        </pc:spChg>
        <pc:spChg chg="add mod">
          <ac:chgData name="Rachel Pickens" userId="b0ab5011-9173-4027-8a12-406284f92e28" providerId="ADAL" clId="{E4BE7266-9193-4EB2-94D7-2E3A9194E03A}" dt="2021-07-13T20:09:20.039" v="6984" actId="14100"/>
          <ac:spMkLst>
            <pc:docMk/>
            <pc:sldMk cId="462016715" sldId="270"/>
            <ac:spMk id="41" creationId="{A167157B-A0C1-40C3-8A1A-1CDFCD92826F}"/>
          </ac:spMkLst>
        </pc:spChg>
        <pc:spChg chg="add">
          <ac:chgData name="Rachel Pickens" userId="b0ab5011-9173-4027-8a12-406284f92e28" providerId="ADAL" clId="{E4BE7266-9193-4EB2-94D7-2E3A9194E03A}" dt="2021-07-13T16:50:14.096" v="4640" actId="26606"/>
          <ac:spMkLst>
            <pc:docMk/>
            <pc:sldMk cId="462016715" sldId="270"/>
            <ac:spMk id="42" creationId="{57F6BDD4-E066-4008-8011-6CC31AEB4556}"/>
          </ac:spMkLst>
        </pc:spChg>
        <pc:spChg chg="add">
          <ac:chgData name="Rachel Pickens" userId="b0ab5011-9173-4027-8a12-406284f92e28" providerId="ADAL" clId="{E4BE7266-9193-4EB2-94D7-2E3A9194E03A}" dt="2021-07-13T16:50:14.096" v="4640" actId="26606"/>
          <ac:spMkLst>
            <pc:docMk/>
            <pc:sldMk cId="462016715" sldId="270"/>
            <ac:spMk id="44" creationId="{2711A8FB-68FC-45FC-B01E-38F809E2D439}"/>
          </ac:spMkLst>
        </pc:spChg>
        <pc:spChg chg="add">
          <ac:chgData name="Rachel Pickens" userId="b0ab5011-9173-4027-8a12-406284f92e28" providerId="ADAL" clId="{E4BE7266-9193-4EB2-94D7-2E3A9194E03A}" dt="2021-07-13T16:50:14.096" v="4640" actId="26606"/>
          <ac:spMkLst>
            <pc:docMk/>
            <pc:sldMk cId="462016715" sldId="270"/>
            <ac:spMk id="46" creationId="{2A865FE3-5FC9-4049-87CF-30019C46C0F5}"/>
          </ac:spMkLst>
        </pc:spChg>
        <pc:picChg chg="add mod">
          <ac:chgData name="Rachel Pickens" userId="b0ab5011-9173-4027-8a12-406284f92e28" providerId="ADAL" clId="{E4BE7266-9193-4EB2-94D7-2E3A9194E03A}" dt="2021-07-13T16:50:14.096" v="4640" actId="26606"/>
          <ac:picMkLst>
            <pc:docMk/>
            <pc:sldMk cId="462016715" sldId="270"/>
            <ac:picMk id="4" creationId="{E7B8FEFE-314D-4663-BA8E-C5B7EBAB4B1C}"/>
          </ac:picMkLst>
        </pc:picChg>
        <pc:picChg chg="add mod">
          <ac:chgData name="Rachel Pickens" userId="b0ab5011-9173-4027-8a12-406284f92e28" providerId="ADAL" clId="{E4BE7266-9193-4EB2-94D7-2E3A9194E03A}" dt="2021-07-16T18:51:45.834" v="8977" actId="1076"/>
          <ac:picMkLst>
            <pc:docMk/>
            <pc:sldMk cId="462016715" sldId="270"/>
            <ac:picMk id="10" creationId="{12C80125-B1F8-4850-A780-D21E586511C8}"/>
          </ac:picMkLst>
        </pc:picChg>
        <pc:cxnChg chg="add del mod">
          <ac:chgData name="Rachel Pickens" userId="b0ab5011-9173-4027-8a12-406284f92e28" providerId="ADAL" clId="{E4BE7266-9193-4EB2-94D7-2E3A9194E03A}" dt="2021-07-13T16:44:43.428" v="3930" actId="478"/>
          <ac:cxnSpMkLst>
            <pc:docMk/>
            <pc:sldMk cId="462016715" sldId="270"/>
            <ac:cxnSpMk id="6" creationId="{2DA0F9E6-B5FC-40DD-9D24-8BCE934CB3C3}"/>
          </ac:cxnSpMkLst>
        </pc:cxnChg>
        <pc:cxnChg chg="add del">
          <ac:chgData name="Rachel Pickens" userId="b0ab5011-9173-4027-8a12-406284f92e28" providerId="ADAL" clId="{E4BE7266-9193-4EB2-94D7-2E3A9194E03A}" dt="2021-07-13T16:42:51.353" v="3914" actId="478"/>
          <ac:cxnSpMkLst>
            <pc:docMk/>
            <pc:sldMk cId="462016715" sldId="270"/>
            <ac:cxnSpMk id="10" creationId="{70995947-4347-4B52-A272-C8002F2DC1CF}"/>
          </ac:cxnSpMkLst>
        </pc:cxnChg>
        <pc:cxnChg chg="add del mod">
          <ac:chgData name="Rachel Pickens" userId="b0ab5011-9173-4027-8a12-406284f92e28" providerId="ADAL" clId="{E4BE7266-9193-4EB2-94D7-2E3A9194E03A}" dt="2021-07-13T16:44:44.166" v="3931" actId="478"/>
          <ac:cxnSpMkLst>
            <pc:docMk/>
            <pc:sldMk cId="462016715" sldId="270"/>
            <ac:cxnSpMk id="14" creationId="{D9314BFA-A6EE-4355-8E83-9A25F03219F1}"/>
          </ac:cxnSpMkLst>
        </pc:cxnChg>
        <pc:cxnChg chg="add del">
          <ac:chgData name="Rachel Pickens" userId="b0ab5011-9173-4027-8a12-406284f92e28" providerId="ADAL" clId="{E4BE7266-9193-4EB2-94D7-2E3A9194E03A}" dt="2021-07-13T16:43:22.479" v="3920" actId="478"/>
          <ac:cxnSpMkLst>
            <pc:docMk/>
            <pc:sldMk cId="462016715" sldId="270"/>
            <ac:cxnSpMk id="18" creationId="{B9D1C4B9-97D2-4751-B1FA-AF3E45615788}"/>
          </ac:cxnSpMkLst>
        </pc:cxnChg>
        <pc:cxnChg chg="add del mod">
          <ac:chgData name="Rachel Pickens" userId="b0ab5011-9173-4027-8a12-406284f92e28" providerId="ADAL" clId="{E4BE7266-9193-4EB2-94D7-2E3A9194E03A}" dt="2021-07-13T16:44:46.113" v="3933" actId="478"/>
          <ac:cxnSpMkLst>
            <pc:docMk/>
            <pc:sldMk cId="462016715" sldId="270"/>
            <ac:cxnSpMk id="20" creationId="{97CA13A8-4AFE-4B22-9B78-36A92BFCCC7F}"/>
          </ac:cxnSpMkLst>
        </pc:cxnChg>
        <pc:cxnChg chg="add del mod">
          <ac:chgData name="Rachel Pickens" userId="b0ab5011-9173-4027-8a12-406284f92e28" providerId="ADAL" clId="{E4BE7266-9193-4EB2-94D7-2E3A9194E03A}" dt="2021-07-13T16:44:45.266" v="3932" actId="478"/>
          <ac:cxnSpMkLst>
            <pc:docMk/>
            <pc:sldMk cId="462016715" sldId="270"/>
            <ac:cxnSpMk id="25" creationId="{AC3178EC-AC5A-46AA-8F6C-821BABF88594}"/>
          </ac:cxnSpMkLst>
        </pc:cxnChg>
        <pc:cxnChg chg="add del mod">
          <ac:chgData name="Rachel Pickens" userId="b0ab5011-9173-4027-8a12-406284f92e28" providerId="ADAL" clId="{E4BE7266-9193-4EB2-94D7-2E3A9194E03A}" dt="2021-07-13T16:46:47.848" v="3950" actId="478"/>
          <ac:cxnSpMkLst>
            <pc:docMk/>
            <pc:sldMk cId="462016715" sldId="270"/>
            <ac:cxnSpMk id="27" creationId="{046241ED-B6A0-439B-B5AB-FBA149B65716}"/>
          </ac:cxnSpMkLst>
        </pc:cxnChg>
        <pc:cxnChg chg="add del mod">
          <ac:chgData name="Rachel Pickens" userId="b0ab5011-9173-4027-8a12-406284f92e28" providerId="ADAL" clId="{E4BE7266-9193-4EB2-94D7-2E3A9194E03A}" dt="2021-07-13T16:46:46.871" v="3949" actId="478"/>
          <ac:cxnSpMkLst>
            <pc:docMk/>
            <pc:sldMk cId="462016715" sldId="270"/>
            <ac:cxnSpMk id="28" creationId="{D1AB2FB5-6DF6-4016-A059-C1BFC20DAF37}"/>
          </ac:cxnSpMkLst>
        </pc:cxnChg>
        <pc:cxnChg chg="add del mod">
          <ac:chgData name="Rachel Pickens" userId="b0ab5011-9173-4027-8a12-406284f92e28" providerId="ADAL" clId="{E4BE7266-9193-4EB2-94D7-2E3A9194E03A}" dt="2021-07-13T16:46:48.622" v="3951" actId="478"/>
          <ac:cxnSpMkLst>
            <pc:docMk/>
            <pc:sldMk cId="462016715" sldId="270"/>
            <ac:cxnSpMk id="30" creationId="{783E79C4-29D9-466B-B61D-4FFCF9300D18}"/>
          </ac:cxnSpMkLst>
        </pc:cxnChg>
        <pc:cxnChg chg="add del mod">
          <ac:chgData name="Rachel Pickens" userId="b0ab5011-9173-4027-8a12-406284f92e28" providerId="ADAL" clId="{E4BE7266-9193-4EB2-94D7-2E3A9194E03A}" dt="2021-07-13T16:46:49.122" v="3952" actId="478"/>
          <ac:cxnSpMkLst>
            <pc:docMk/>
            <pc:sldMk cId="462016715" sldId="270"/>
            <ac:cxnSpMk id="32" creationId="{B2DD1757-9FD5-4478-9863-315B6AAD35E2}"/>
          </ac:cxnSpMkLst>
        </pc:cxnChg>
      </pc:sldChg>
      <pc:sldChg chg="addSp delSp modSp add mod ord modNotesTx">
        <pc:chgData name="Rachel Pickens" userId="b0ab5011-9173-4027-8a12-406284f92e28" providerId="ADAL" clId="{E4BE7266-9193-4EB2-94D7-2E3A9194E03A}" dt="2021-07-16T18:52:10.137" v="8981" actId="1076"/>
        <pc:sldMkLst>
          <pc:docMk/>
          <pc:sldMk cId="2261460734" sldId="271"/>
        </pc:sldMkLst>
        <pc:spChg chg="mod">
          <ac:chgData name="Rachel Pickens" userId="b0ab5011-9173-4027-8a12-406284f92e28" providerId="ADAL" clId="{E4BE7266-9193-4EB2-94D7-2E3A9194E03A}" dt="2021-07-13T18:53:33.506" v="5162" actId="26606"/>
          <ac:spMkLst>
            <pc:docMk/>
            <pc:sldMk cId="2261460734" sldId="271"/>
            <ac:spMk id="2" creationId="{8746F537-9B04-4DB8-88A7-B52F17B1FFDA}"/>
          </ac:spMkLst>
        </pc:spChg>
        <pc:spChg chg="mod ord">
          <ac:chgData name="Rachel Pickens" userId="b0ab5011-9173-4027-8a12-406284f92e28" providerId="ADAL" clId="{E4BE7266-9193-4EB2-94D7-2E3A9194E03A}" dt="2021-07-13T18:53:33.506" v="5162" actId="26606"/>
          <ac:spMkLst>
            <pc:docMk/>
            <pc:sldMk cId="2261460734" sldId="271"/>
            <ac:spMk id="3" creationId="{036D93B4-37C9-4B78-99EE-495CBFF08F09}"/>
          </ac:spMkLst>
        </pc:spChg>
        <pc:spChg chg="add del">
          <ac:chgData name="Rachel Pickens" userId="b0ab5011-9173-4027-8a12-406284f92e28" providerId="ADAL" clId="{E4BE7266-9193-4EB2-94D7-2E3A9194E03A}" dt="2021-07-13T18:50:51.792" v="4710" actId="26606"/>
          <ac:spMkLst>
            <pc:docMk/>
            <pc:sldMk cId="2261460734" sldId="271"/>
            <ac:spMk id="27" creationId="{90D01200-0224-43C5-AB38-FB4D16B73FB7}"/>
          </ac:spMkLst>
        </pc:spChg>
        <pc:spChg chg="add del">
          <ac:chgData name="Rachel Pickens" userId="b0ab5011-9173-4027-8a12-406284f92e28" providerId="ADAL" clId="{E4BE7266-9193-4EB2-94D7-2E3A9194E03A}" dt="2021-07-13T18:50:51.792" v="4710" actId="26606"/>
          <ac:spMkLst>
            <pc:docMk/>
            <pc:sldMk cId="2261460734" sldId="271"/>
            <ac:spMk id="29" creationId="{728A44A4-A002-4A88-9FC9-1D0566C97A47}"/>
          </ac:spMkLst>
        </pc:spChg>
        <pc:spChg chg="add del">
          <ac:chgData name="Rachel Pickens" userId="b0ab5011-9173-4027-8a12-406284f92e28" providerId="ADAL" clId="{E4BE7266-9193-4EB2-94D7-2E3A9194E03A}" dt="2021-07-13T18:50:51.792" v="4710" actId="26606"/>
          <ac:spMkLst>
            <pc:docMk/>
            <pc:sldMk cId="2261460734" sldId="271"/>
            <ac:spMk id="31" creationId="{3E7D5C7B-DD16-401B-85CE-4AAA2A4F5136}"/>
          </ac:spMkLst>
        </pc:spChg>
        <pc:spChg chg="add del">
          <ac:chgData name="Rachel Pickens" userId="b0ab5011-9173-4027-8a12-406284f92e28" providerId="ADAL" clId="{E4BE7266-9193-4EB2-94D7-2E3A9194E03A}" dt="2021-07-13T18:50:51.776" v="4709" actId="26606"/>
          <ac:spMkLst>
            <pc:docMk/>
            <pc:sldMk cId="2261460734" sldId="271"/>
            <ac:spMk id="36" creationId="{2C9A9DA9-7DC8-488B-A882-123947B0F3D9}"/>
          </ac:spMkLst>
        </pc:spChg>
        <pc:spChg chg="add del">
          <ac:chgData name="Rachel Pickens" userId="b0ab5011-9173-4027-8a12-406284f92e28" providerId="ADAL" clId="{E4BE7266-9193-4EB2-94D7-2E3A9194E03A}" dt="2021-07-13T18:50:51.776" v="4709" actId="26606"/>
          <ac:spMkLst>
            <pc:docMk/>
            <pc:sldMk cId="2261460734" sldId="271"/>
            <ac:spMk id="38" creationId="{57F6BDD4-E066-4008-8011-6CC31AEB4556}"/>
          </ac:spMkLst>
        </pc:spChg>
        <pc:spChg chg="add del">
          <ac:chgData name="Rachel Pickens" userId="b0ab5011-9173-4027-8a12-406284f92e28" providerId="ADAL" clId="{E4BE7266-9193-4EB2-94D7-2E3A9194E03A}" dt="2021-07-13T18:50:51.776" v="4709" actId="26606"/>
          <ac:spMkLst>
            <pc:docMk/>
            <pc:sldMk cId="2261460734" sldId="271"/>
            <ac:spMk id="40" creationId="{2711A8FB-68FC-45FC-B01E-38F809E2D439}"/>
          </ac:spMkLst>
        </pc:spChg>
        <pc:spChg chg="add del">
          <ac:chgData name="Rachel Pickens" userId="b0ab5011-9173-4027-8a12-406284f92e28" providerId="ADAL" clId="{E4BE7266-9193-4EB2-94D7-2E3A9194E03A}" dt="2021-07-13T18:50:51.776" v="4709" actId="26606"/>
          <ac:spMkLst>
            <pc:docMk/>
            <pc:sldMk cId="2261460734" sldId="271"/>
            <ac:spMk id="42" creationId="{2A865FE3-5FC9-4049-87CF-30019C46C0F5}"/>
          </ac:spMkLst>
        </pc:spChg>
        <pc:spChg chg="add del">
          <ac:chgData name="Rachel Pickens" userId="b0ab5011-9173-4027-8a12-406284f92e28" providerId="ADAL" clId="{E4BE7266-9193-4EB2-94D7-2E3A9194E03A}" dt="2021-07-13T18:53:33.506" v="5162" actId="26606"/>
          <ac:spMkLst>
            <pc:docMk/>
            <pc:sldMk cId="2261460734" sldId="271"/>
            <ac:spMk id="44" creationId="{84ECDE7A-6944-466D-8FFE-149A29BA6BAE}"/>
          </ac:spMkLst>
        </pc:spChg>
        <pc:spChg chg="add del">
          <ac:chgData name="Rachel Pickens" userId="b0ab5011-9173-4027-8a12-406284f92e28" providerId="ADAL" clId="{E4BE7266-9193-4EB2-94D7-2E3A9194E03A}" dt="2021-07-13T18:53:33.506" v="5162" actId="26606"/>
          <ac:spMkLst>
            <pc:docMk/>
            <pc:sldMk cId="2261460734" sldId="271"/>
            <ac:spMk id="45" creationId="{B3420082-9415-44EC-802E-C77D71D59C57}"/>
          </ac:spMkLst>
        </pc:spChg>
        <pc:spChg chg="add del">
          <ac:chgData name="Rachel Pickens" userId="b0ab5011-9173-4027-8a12-406284f92e28" providerId="ADAL" clId="{E4BE7266-9193-4EB2-94D7-2E3A9194E03A}" dt="2021-07-13T18:53:33.506" v="5162" actId="26606"/>
          <ac:spMkLst>
            <pc:docMk/>
            <pc:sldMk cId="2261460734" sldId="271"/>
            <ac:spMk id="46" creationId="{55A52C45-1FCB-4636-A80F-2849B8226C01}"/>
          </ac:spMkLst>
        </pc:spChg>
        <pc:spChg chg="add del">
          <ac:chgData name="Rachel Pickens" userId="b0ab5011-9173-4027-8a12-406284f92e28" providerId="ADAL" clId="{E4BE7266-9193-4EB2-94D7-2E3A9194E03A}" dt="2021-07-13T18:53:33.506" v="5162" actId="26606"/>
          <ac:spMkLst>
            <pc:docMk/>
            <pc:sldMk cId="2261460734" sldId="271"/>
            <ac:spMk id="47" creationId="{768EB4DD-3704-43AD-92B3-C4E0C6EA92CB}"/>
          </ac:spMkLst>
        </pc:spChg>
        <pc:spChg chg="add">
          <ac:chgData name="Rachel Pickens" userId="b0ab5011-9173-4027-8a12-406284f92e28" providerId="ADAL" clId="{E4BE7266-9193-4EB2-94D7-2E3A9194E03A}" dt="2021-07-13T18:53:33.506" v="5162" actId="26606"/>
          <ac:spMkLst>
            <pc:docMk/>
            <pc:sldMk cId="2261460734" sldId="271"/>
            <ac:spMk id="52" creationId="{0B9EE3F3-89B7-43C3-8651-C4C96830993D}"/>
          </ac:spMkLst>
        </pc:spChg>
        <pc:spChg chg="add">
          <ac:chgData name="Rachel Pickens" userId="b0ab5011-9173-4027-8a12-406284f92e28" providerId="ADAL" clId="{E4BE7266-9193-4EB2-94D7-2E3A9194E03A}" dt="2021-07-13T18:53:33.506" v="5162" actId="26606"/>
          <ac:spMkLst>
            <pc:docMk/>
            <pc:sldMk cId="2261460734" sldId="271"/>
            <ac:spMk id="54" creationId="{33AE4636-AEEC-45D6-84D4-7AC2DA48ECF8}"/>
          </ac:spMkLst>
        </pc:spChg>
        <pc:spChg chg="add">
          <ac:chgData name="Rachel Pickens" userId="b0ab5011-9173-4027-8a12-406284f92e28" providerId="ADAL" clId="{E4BE7266-9193-4EB2-94D7-2E3A9194E03A}" dt="2021-07-13T18:53:33.506" v="5162" actId="26606"/>
          <ac:spMkLst>
            <pc:docMk/>
            <pc:sldMk cId="2261460734" sldId="271"/>
            <ac:spMk id="56" creationId="{8D9CE0F4-2EB2-4F1F-8AAC-DB3571D9FE10}"/>
          </ac:spMkLst>
        </pc:spChg>
        <pc:picChg chg="add mod ord">
          <ac:chgData name="Rachel Pickens" userId="b0ab5011-9173-4027-8a12-406284f92e28" providerId="ADAL" clId="{E4BE7266-9193-4EB2-94D7-2E3A9194E03A}" dt="2021-07-13T18:53:33.506" v="5162" actId="26606"/>
          <ac:picMkLst>
            <pc:docMk/>
            <pc:sldMk cId="2261460734" sldId="271"/>
            <ac:picMk id="5" creationId="{DFD73C41-A4F7-4EE4-BEF3-7308591B6BAE}"/>
          </ac:picMkLst>
        </pc:picChg>
        <pc:picChg chg="add mod">
          <ac:chgData name="Rachel Pickens" userId="b0ab5011-9173-4027-8a12-406284f92e28" providerId="ADAL" clId="{E4BE7266-9193-4EB2-94D7-2E3A9194E03A}" dt="2021-07-16T18:52:10.137" v="8981" actId="1076"/>
          <ac:picMkLst>
            <pc:docMk/>
            <pc:sldMk cId="2261460734" sldId="271"/>
            <ac:picMk id="8" creationId="{446DE9CD-3DBF-4D74-9BDF-AE95B6D4760B}"/>
          </ac:picMkLst>
        </pc:picChg>
        <pc:picChg chg="del">
          <ac:chgData name="Rachel Pickens" userId="b0ab5011-9173-4027-8a12-406284f92e28" providerId="ADAL" clId="{E4BE7266-9193-4EB2-94D7-2E3A9194E03A}" dt="2021-07-13T18:50:35.887" v="4704" actId="478"/>
          <ac:picMkLst>
            <pc:docMk/>
            <pc:sldMk cId="2261460734" sldId="271"/>
            <ac:picMk id="14" creationId="{19C03D6F-43EE-4153-84D6-BB4CB52F1A05}"/>
          </ac:picMkLst>
        </pc:picChg>
      </pc:sldChg>
      <pc:sldChg chg="addSp delSp modSp new mod setBg modNotesTx">
        <pc:chgData name="Rachel Pickens" userId="b0ab5011-9173-4027-8a12-406284f92e28" providerId="ADAL" clId="{E4BE7266-9193-4EB2-94D7-2E3A9194E03A}" dt="2021-07-16T18:49:42.152" v="8965" actId="1076"/>
        <pc:sldMkLst>
          <pc:docMk/>
          <pc:sldMk cId="1964626769" sldId="272"/>
        </pc:sldMkLst>
        <pc:spChg chg="mod">
          <ac:chgData name="Rachel Pickens" userId="b0ab5011-9173-4027-8a12-406284f92e28" providerId="ADAL" clId="{E4BE7266-9193-4EB2-94D7-2E3A9194E03A}" dt="2021-07-13T20:08:09.253" v="6978" actId="26606"/>
          <ac:spMkLst>
            <pc:docMk/>
            <pc:sldMk cId="1964626769" sldId="272"/>
            <ac:spMk id="2" creationId="{7CBA3737-1696-4B31-BBFB-B4D223AE6082}"/>
          </ac:spMkLst>
        </pc:spChg>
        <pc:spChg chg="mod">
          <ac:chgData name="Rachel Pickens" userId="b0ab5011-9173-4027-8a12-406284f92e28" providerId="ADAL" clId="{E4BE7266-9193-4EB2-94D7-2E3A9194E03A}" dt="2021-07-13T20:08:09.253" v="6978" actId="26606"/>
          <ac:spMkLst>
            <pc:docMk/>
            <pc:sldMk cId="1964626769" sldId="272"/>
            <ac:spMk id="3" creationId="{2BB396F3-5158-40D9-9090-26F92895D179}"/>
          </ac:spMkLst>
        </pc:spChg>
        <pc:spChg chg="add del">
          <ac:chgData name="Rachel Pickens" userId="b0ab5011-9173-4027-8a12-406284f92e28" providerId="ADAL" clId="{E4BE7266-9193-4EB2-94D7-2E3A9194E03A}" dt="2021-07-13T20:08:09.240" v="6977" actId="26606"/>
          <ac:spMkLst>
            <pc:docMk/>
            <pc:sldMk cId="1964626769" sldId="272"/>
            <ac:spMk id="8" creationId="{A52B99F1-B2DC-437E-A8A1-A57F2F29F8D1}"/>
          </ac:spMkLst>
        </pc:spChg>
        <pc:spChg chg="add del">
          <ac:chgData name="Rachel Pickens" userId="b0ab5011-9173-4027-8a12-406284f92e28" providerId="ADAL" clId="{E4BE7266-9193-4EB2-94D7-2E3A9194E03A}" dt="2021-07-13T20:08:09.240" v="6977" actId="26606"/>
          <ac:spMkLst>
            <pc:docMk/>
            <pc:sldMk cId="1964626769" sldId="272"/>
            <ac:spMk id="10" creationId="{55F8BA08-3E38-4B70-B93A-74F08E092206}"/>
          </ac:spMkLst>
        </pc:spChg>
        <pc:spChg chg="add del">
          <ac:chgData name="Rachel Pickens" userId="b0ab5011-9173-4027-8a12-406284f92e28" providerId="ADAL" clId="{E4BE7266-9193-4EB2-94D7-2E3A9194E03A}" dt="2021-07-13T20:08:09.240" v="6977" actId="26606"/>
          <ac:spMkLst>
            <pc:docMk/>
            <pc:sldMk cId="1964626769" sldId="272"/>
            <ac:spMk id="12" creationId="{357F1B33-79AB-4A71-8CEC-4546D709B8C8}"/>
          </ac:spMkLst>
        </pc:spChg>
        <pc:spChg chg="add">
          <ac:chgData name="Rachel Pickens" userId="b0ab5011-9173-4027-8a12-406284f92e28" providerId="ADAL" clId="{E4BE7266-9193-4EB2-94D7-2E3A9194E03A}" dt="2021-07-13T20:08:09.253" v="6978" actId="26606"/>
          <ac:spMkLst>
            <pc:docMk/>
            <pc:sldMk cId="1964626769" sldId="272"/>
            <ac:spMk id="14" creationId="{463EEC44-1BA3-44ED-81FC-A644B04B2A44}"/>
          </ac:spMkLst>
        </pc:spChg>
        <pc:spChg chg="add">
          <ac:chgData name="Rachel Pickens" userId="b0ab5011-9173-4027-8a12-406284f92e28" providerId="ADAL" clId="{E4BE7266-9193-4EB2-94D7-2E3A9194E03A}" dt="2021-07-13T20:08:09.253" v="6978" actId="26606"/>
          <ac:spMkLst>
            <pc:docMk/>
            <pc:sldMk cId="1964626769" sldId="272"/>
            <ac:spMk id="15" creationId="{1C799903-48D5-4A31-A1A2-541072D9771E}"/>
          </ac:spMkLst>
        </pc:spChg>
        <pc:spChg chg="add">
          <ac:chgData name="Rachel Pickens" userId="b0ab5011-9173-4027-8a12-406284f92e28" providerId="ADAL" clId="{E4BE7266-9193-4EB2-94D7-2E3A9194E03A}" dt="2021-07-13T20:08:09.253" v="6978" actId="26606"/>
          <ac:spMkLst>
            <pc:docMk/>
            <pc:sldMk cId="1964626769" sldId="272"/>
            <ac:spMk id="16" creationId="{8EFFF109-FC58-4FD3-BE05-9775A1310F55}"/>
          </ac:spMkLst>
        </pc:spChg>
        <pc:spChg chg="add">
          <ac:chgData name="Rachel Pickens" userId="b0ab5011-9173-4027-8a12-406284f92e28" providerId="ADAL" clId="{E4BE7266-9193-4EB2-94D7-2E3A9194E03A}" dt="2021-07-13T20:08:09.253" v="6978" actId="26606"/>
          <ac:spMkLst>
            <pc:docMk/>
            <pc:sldMk cId="1964626769" sldId="272"/>
            <ac:spMk id="17" creationId="{E1B96AD6-92A9-4273-A62B-96A1C3E0BA95}"/>
          </ac:spMkLst>
        </pc:spChg>
        <pc:picChg chg="add mod">
          <ac:chgData name="Rachel Pickens" userId="b0ab5011-9173-4027-8a12-406284f92e28" providerId="ADAL" clId="{E4BE7266-9193-4EB2-94D7-2E3A9194E03A}" dt="2021-07-16T18:49:42.152" v="8965" actId="1076"/>
          <ac:picMkLst>
            <pc:docMk/>
            <pc:sldMk cId="1964626769" sldId="272"/>
            <ac:picMk id="8" creationId="{376411E6-B021-4B0C-B0D8-39DA3E1AC97B}"/>
          </ac:picMkLst>
        </pc:picChg>
      </pc:sldChg>
      <pc:sldChg chg="addSp modSp new mod setBg modNotesTx">
        <pc:chgData name="Rachel Pickens" userId="b0ab5011-9173-4027-8a12-406284f92e28" providerId="ADAL" clId="{E4BE7266-9193-4EB2-94D7-2E3A9194E03A}" dt="2021-07-16T18:52:37.162" v="8984" actId="20577"/>
        <pc:sldMkLst>
          <pc:docMk/>
          <pc:sldMk cId="2121741755" sldId="273"/>
        </pc:sldMkLst>
        <pc:spChg chg="mod">
          <ac:chgData name="Rachel Pickens" userId="b0ab5011-9173-4027-8a12-406284f92e28" providerId="ADAL" clId="{E4BE7266-9193-4EB2-94D7-2E3A9194E03A}" dt="2021-07-16T18:52:37.162" v="8984" actId="20577"/>
          <ac:spMkLst>
            <pc:docMk/>
            <pc:sldMk cId="2121741755" sldId="273"/>
            <ac:spMk id="2" creationId="{56F69D0D-C1E1-46E6-9E8B-F8957ECF7964}"/>
          </ac:spMkLst>
        </pc:spChg>
        <pc:spChg chg="mod ord">
          <ac:chgData name="Rachel Pickens" userId="b0ab5011-9173-4027-8a12-406284f92e28" providerId="ADAL" clId="{E4BE7266-9193-4EB2-94D7-2E3A9194E03A}" dt="2021-07-13T20:13:09.951" v="7477" actId="26606"/>
          <ac:spMkLst>
            <pc:docMk/>
            <pc:sldMk cId="2121741755" sldId="273"/>
            <ac:spMk id="3" creationId="{ADE931BF-F8EE-4E31-B2F9-C522B5BECA2D}"/>
          </ac:spMkLst>
        </pc:spChg>
        <pc:spChg chg="add">
          <ac:chgData name="Rachel Pickens" userId="b0ab5011-9173-4027-8a12-406284f92e28" providerId="ADAL" clId="{E4BE7266-9193-4EB2-94D7-2E3A9194E03A}" dt="2021-07-13T20:13:09.951" v="7477" actId="26606"/>
          <ac:spMkLst>
            <pc:docMk/>
            <pc:sldMk cId="2121741755" sldId="273"/>
            <ac:spMk id="10" creationId="{84ECDE7A-6944-466D-8FFE-149A29BA6BAE}"/>
          </ac:spMkLst>
        </pc:spChg>
        <pc:spChg chg="add">
          <ac:chgData name="Rachel Pickens" userId="b0ab5011-9173-4027-8a12-406284f92e28" providerId="ADAL" clId="{E4BE7266-9193-4EB2-94D7-2E3A9194E03A}" dt="2021-07-13T20:13:09.951" v="7477" actId="26606"/>
          <ac:spMkLst>
            <pc:docMk/>
            <pc:sldMk cId="2121741755" sldId="273"/>
            <ac:spMk id="12" creationId="{B3420082-9415-44EC-802E-C77D71D59C57}"/>
          </ac:spMkLst>
        </pc:spChg>
        <pc:spChg chg="add">
          <ac:chgData name="Rachel Pickens" userId="b0ab5011-9173-4027-8a12-406284f92e28" providerId="ADAL" clId="{E4BE7266-9193-4EB2-94D7-2E3A9194E03A}" dt="2021-07-13T20:13:09.951" v="7477" actId="26606"/>
          <ac:spMkLst>
            <pc:docMk/>
            <pc:sldMk cId="2121741755" sldId="273"/>
            <ac:spMk id="14" creationId="{55A52C45-1FCB-4636-A80F-2849B8226C01}"/>
          </ac:spMkLst>
        </pc:spChg>
        <pc:spChg chg="add">
          <ac:chgData name="Rachel Pickens" userId="b0ab5011-9173-4027-8a12-406284f92e28" providerId="ADAL" clId="{E4BE7266-9193-4EB2-94D7-2E3A9194E03A}" dt="2021-07-13T20:13:09.951" v="7477" actId="26606"/>
          <ac:spMkLst>
            <pc:docMk/>
            <pc:sldMk cId="2121741755" sldId="273"/>
            <ac:spMk id="16" creationId="{768EB4DD-3704-43AD-92B3-C4E0C6EA92CB}"/>
          </ac:spMkLst>
        </pc:spChg>
        <pc:picChg chg="add mod">
          <ac:chgData name="Rachel Pickens" userId="b0ab5011-9173-4027-8a12-406284f92e28" providerId="ADAL" clId="{E4BE7266-9193-4EB2-94D7-2E3A9194E03A}" dt="2021-07-13T20:13:09.951" v="7477" actId="26606"/>
          <ac:picMkLst>
            <pc:docMk/>
            <pc:sldMk cId="2121741755" sldId="273"/>
            <ac:picMk id="5" creationId="{D805DACF-8C68-49B4-834F-0A6A60B21C4E}"/>
          </ac:picMkLst>
        </pc:picChg>
      </pc:sldChg>
      <pc:sldChg chg="addSp modSp new mod modNotesTx">
        <pc:chgData name="Rachel Pickens" userId="b0ab5011-9173-4027-8a12-406284f92e28" providerId="ADAL" clId="{E4BE7266-9193-4EB2-94D7-2E3A9194E03A}" dt="2021-07-16T18:49:51.758" v="8967" actId="1076"/>
        <pc:sldMkLst>
          <pc:docMk/>
          <pc:sldMk cId="531812400" sldId="274"/>
        </pc:sldMkLst>
        <pc:spChg chg="mod">
          <ac:chgData name="Rachel Pickens" userId="b0ab5011-9173-4027-8a12-406284f92e28" providerId="ADAL" clId="{E4BE7266-9193-4EB2-94D7-2E3A9194E03A}" dt="2021-07-13T20:14:08.529" v="7501" actId="20577"/>
          <ac:spMkLst>
            <pc:docMk/>
            <pc:sldMk cId="531812400" sldId="274"/>
            <ac:spMk id="2" creationId="{D71A634C-C756-41E2-B85E-470CE0E9C688}"/>
          </ac:spMkLst>
        </pc:spChg>
        <pc:spChg chg="mod">
          <ac:chgData name="Rachel Pickens" userId="b0ab5011-9173-4027-8a12-406284f92e28" providerId="ADAL" clId="{E4BE7266-9193-4EB2-94D7-2E3A9194E03A}" dt="2021-07-13T20:14:03.529" v="7479"/>
          <ac:spMkLst>
            <pc:docMk/>
            <pc:sldMk cId="531812400" sldId="274"/>
            <ac:spMk id="3" creationId="{A0F8E45F-7338-4975-AB87-0022DC257632}"/>
          </ac:spMkLst>
        </pc:spChg>
        <pc:picChg chg="add mod">
          <ac:chgData name="Rachel Pickens" userId="b0ab5011-9173-4027-8a12-406284f92e28" providerId="ADAL" clId="{E4BE7266-9193-4EB2-94D7-2E3A9194E03A}" dt="2021-07-16T18:49:51.758" v="8967" actId="1076"/>
          <ac:picMkLst>
            <pc:docMk/>
            <pc:sldMk cId="531812400" sldId="274"/>
            <ac:picMk id="4" creationId="{1FF5D8C6-2F6D-486E-A288-B34FE433EB22}"/>
          </ac:picMkLst>
        </pc:picChg>
      </pc:sldChg>
      <pc:sldChg chg="addSp modSp new mod">
        <pc:chgData name="Rachel Pickens" userId="b0ab5011-9173-4027-8a12-406284f92e28" providerId="ADAL" clId="{E4BE7266-9193-4EB2-94D7-2E3A9194E03A}" dt="2021-07-16T18:50:00.758" v="8969" actId="1076"/>
        <pc:sldMkLst>
          <pc:docMk/>
          <pc:sldMk cId="3277343840" sldId="275"/>
        </pc:sldMkLst>
        <pc:spChg chg="mod">
          <ac:chgData name="Rachel Pickens" userId="b0ab5011-9173-4027-8a12-406284f92e28" providerId="ADAL" clId="{E4BE7266-9193-4EB2-94D7-2E3A9194E03A}" dt="2021-07-13T20:15:18.022" v="7625" actId="20577"/>
          <ac:spMkLst>
            <pc:docMk/>
            <pc:sldMk cId="3277343840" sldId="275"/>
            <ac:spMk id="2" creationId="{E363CA6C-A0E4-4C05-9F1C-4590D0131072}"/>
          </ac:spMkLst>
        </pc:spChg>
        <pc:spChg chg="mod">
          <ac:chgData name="Rachel Pickens" userId="b0ab5011-9173-4027-8a12-406284f92e28" providerId="ADAL" clId="{E4BE7266-9193-4EB2-94D7-2E3A9194E03A}" dt="2021-07-13T20:15:34.878" v="7678" actId="114"/>
          <ac:spMkLst>
            <pc:docMk/>
            <pc:sldMk cId="3277343840" sldId="275"/>
            <ac:spMk id="3" creationId="{1AA97432-82D5-4FEA-899B-31E250CB962B}"/>
          </ac:spMkLst>
        </pc:spChg>
        <pc:picChg chg="add mod">
          <ac:chgData name="Rachel Pickens" userId="b0ab5011-9173-4027-8a12-406284f92e28" providerId="ADAL" clId="{E4BE7266-9193-4EB2-94D7-2E3A9194E03A}" dt="2021-07-16T18:50:00.758" v="8969" actId="1076"/>
          <ac:picMkLst>
            <pc:docMk/>
            <pc:sldMk cId="3277343840" sldId="275"/>
            <ac:picMk id="4" creationId="{D4269F8D-7139-48D5-84FA-A57F5AAC8725}"/>
          </ac:picMkLst>
        </pc:picChg>
      </pc:sldChg>
      <pc:sldChg chg="addSp delSp modSp new mod modNotesTx">
        <pc:chgData name="Rachel Pickens" userId="b0ab5011-9173-4027-8a12-406284f92e28" providerId="ADAL" clId="{E4BE7266-9193-4EB2-94D7-2E3A9194E03A}" dt="2021-07-16T18:50:06.703" v="8971" actId="1076"/>
        <pc:sldMkLst>
          <pc:docMk/>
          <pc:sldMk cId="1463138617" sldId="276"/>
        </pc:sldMkLst>
        <pc:spChg chg="mod">
          <ac:chgData name="Rachel Pickens" userId="b0ab5011-9173-4027-8a12-406284f92e28" providerId="ADAL" clId="{E4BE7266-9193-4EB2-94D7-2E3A9194E03A}" dt="2021-07-13T20:23:37.605" v="8731" actId="20577"/>
          <ac:spMkLst>
            <pc:docMk/>
            <pc:sldMk cId="1463138617" sldId="276"/>
            <ac:spMk id="2" creationId="{A98BBADA-288C-47B6-B332-25529AC40B8F}"/>
          </ac:spMkLst>
        </pc:spChg>
        <pc:spChg chg="mod">
          <ac:chgData name="Rachel Pickens" userId="b0ab5011-9173-4027-8a12-406284f92e28" providerId="ADAL" clId="{E4BE7266-9193-4EB2-94D7-2E3A9194E03A}" dt="2021-07-13T20:23:39.933" v="8732" actId="20577"/>
          <ac:spMkLst>
            <pc:docMk/>
            <pc:sldMk cId="1463138617" sldId="276"/>
            <ac:spMk id="3" creationId="{B39FDAD9-76EE-4A30-A7A6-B1BCD50DC5B6}"/>
          </ac:spMkLst>
        </pc:spChg>
        <pc:picChg chg="add del">
          <ac:chgData name="Rachel Pickens" userId="b0ab5011-9173-4027-8a12-406284f92e28" providerId="ADAL" clId="{E4BE7266-9193-4EB2-94D7-2E3A9194E03A}" dt="2021-07-13T20:20:02.309" v="8164" actId="478"/>
          <ac:picMkLst>
            <pc:docMk/>
            <pc:sldMk cId="1463138617" sldId="276"/>
            <ac:picMk id="4" creationId="{1F54349B-2FCF-4929-AE50-C30BB2607542}"/>
          </ac:picMkLst>
        </pc:picChg>
        <pc:picChg chg="add mod">
          <ac:chgData name="Rachel Pickens" userId="b0ab5011-9173-4027-8a12-406284f92e28" providerId="ADAL" clId="{E4BE7266-9193-4EB2-94D7-2E3A9194E03A}" dt="2021-07-16T18:50:06.703" v="8971" actId="1076"/>
          <ac:picMkLst>
            <pc:docMk/>
            <pc:sldMk cId="1463138617" sldId="276"/>
            <ac:picMk id="5" creationId="{BB49E61B-9832-4978-A5A3-C2BD4D0DB8F4}"/>
          </ac:picMkLst>
        </pc:picChg>
        <pc:picChg chg="add del mod">
          <ac:chgData name="Rachel Pickens" userId="b0ab5011-9173-4027-8a12-406284f92e28" providerId="ADAL" clId="{E4BE7266-9193-4EB2-94D7-2E3A9194E03A}" dt="2021-07-13T20:19:44.696" v="8160" actId="478"/>
          <ac:picMkLst>
            <pc:docMk/>
            <pc:sldMk cId="1463138617" sldId="276"/>
            <ac:picMk id="1026" creationId="{F65B812D-C3E2-4872-94B3-776955941CED}"/>
          </ac:picMkLst>
        </pc:picChg>
        <pc:picChg chg="add del">
          <ac:chgData name="Rachel Pickens" userId="b0ab5011-9173-4027-8a12-406284f92e28" providerId="ADAL" clId="{E4BE7266-9193-4EB2-94D7-2E3A9194E03A}" dt="2021-07-13T20:19:56.475" v="8162" actId="478"/>
          <ac:picMkLst>
            <pc:docMk/>
            <pc:sldMk cId="1463138617" sldId="276"/>
            <ac:picMk id="1028" creationId="{B55EDB2F-1FD0-4607-B541-47A7BC81E891}"/>
          </ac:picMkLst>
        </pc:picChg>
        <pc:picChg chg="add mod">
          <ac:chgData name="Rachel Pickens" userId="b0ab5011-9173-4027-8a12-406284f92e28" providerId="ADAL" clId="{E4BE7266-9193-4EB2-94D7-2E3A9194E03A}" dt="2021-07-13T20:39:08.621" v="8896" actId="1076"/>
          <ac:picMkLst>
            <pc:docMk/>
            <pc:sldMk cId="1463138617" sldId="276"/>
            <ac:picMk id="1030" creationId="{6B635AD1-6B8F-4C59-AEAB-97F4AF08F22B}"/>
          </ac:picMkLst>
        </pc:picChg>
      </pc:sldChg>
      <pc:sldChg chg="addSp modSp new mod modNotesTx">
        <pc:chgData name="Rachel Pickens" userId="b0ab5011-9173-4027-8a12-406284f92e28" providerId="ADAL" clId="{E4BE7266-9193-4EB2-94D7-2E3A9194E03A}" dt="2021-07-16T18:58:28.393" v="9768" actId="20577"/>
        <pc:sldMkLst>
          <pc:docMk/>
          <pc:sldMk cId="3444996380" sldId="277"/>
        </pc:sldMkLst>
        <pc:spChg chg="mod">
          <ac:chgData name="Rachel Pickens" userId="b0ab5011-9173-4027-8a12-406284f92e28" providerId="ADAL" clId="{E4BE7266-9193-4EB2-94D7-2E3A9194E03A}" dt="2021-07-16T18:58:28.393" v="9768" actId="20577"/>
          <ac:spMkLst>
            <pc:docMk/>
            <pc:sldMk cId="3444996380" sldId="277"/>
            <ac:spMk id="2" creationId="{5CE0A1FB-74D6-4C13-8508-1CCEEA767E59}"/>
          </ac:spMkLst>
        </pc:spChg>
        <pc:spChg chg="mod">
          <ac:chgData name="Rachel Pickens" userId="b0ab5011-9173-4027-8a12-406284f92e28" providerId="ADAL" clId="{E4BE7266-9193-4EB2-94D7-2E3A9194E03A}" dt="2021-07-16T18:57:16.795" v="9738" actId="20577"/>
          <ac:spMkLst>
            <pc:docMk/>
            <pc:sldMk cId="3444996380" sldId="277"/>
            <ac:spMk id="3" creationId="{EBD34C70-E95A-4337-8EF2-218F431749CE}"/>
          </ac:spMkLst>
        </pc:spChg>
        <pc:picChg chg="add mod">
          <ac:chgData name="Rachel Pickens" userId="b0ab5011-9173-4027-8a12-406284f92e28" providerId="ADAL" clId="{E4BE7266-9193-4EB2-94D7-2E3A9194E03A}" dt="2021-07-16T18:57:34.625" v="9739"/>
          <ac:picMkLst>
            <pc:docMk/>
            <pc:sldMk cId="3444996380" sldId="277"/>
            <ac:picMk id="4" creationId="{43518362-DD8D-4617-83A0-0131C1224B55}"/>
          </ac:picMkLst>
        </pc:picChg>
      </pc:sldChg>
    </pc:docChg>
  </pc:docChgLst>
  <pc:docChgLst>
    <pc:chgData name="Rachel Pickens" userId="b0ab5011-9173-4027-8a12-406284f92e28" providerId="ADAL" clId="{9A4414B8-5AA0-4664-AF46-794820522876}"/>
    <pc:docChg chg="custSel modSld">
      <pc:chgData name="Rachel Pickens" userId="b0ab5011-9173-4027-8a12-406284f92e28" providerId="ADAL" clId="{9A4414B8-5AA0-4664-AF46-794820522876}" dt="2022-02-15T20:13:26.593" v="150" actId="14826"/>
      <pc:docMkLst>
        <pc:docMk/>
      </pc:docMkLst>
      <pc:sldChg chg="addSp delSp modSp mod modNotesTx">
        <pc:chgData name="Rachel Pickens" userId="b0ab5011-9173-4027-8a12-406284f92e28" providerId="ADAL" clId="{9A4414B8-5AA0-4664-AF46-794820522876}" dt="2022-02-15T20:07:57.678" v="143" actId="14826"/>
        <pc:sldMkLst>
          <pc:docMk/>
          <pc:sldMk cId="2173595306" sldId="266"/>
        </pc:sldMkLst>
        <pc:picChg chg="add del">
          <ac:chgData name="Rachel Pickens" userId="b0ab5011-9173-4027-8a12-406284f92e28" providerId="ADAL" clId="{9A4414B8-5AA0-4664-AF46-794820522876}" dt="2022-02-15T20:07:31.852" v="142" actId="478"/>
          <ac:picMkLst>
            <pc:docMk/>
            <pc:sldMk cId="2173595306" sldId="266"/>
            <ac:picMk id="5" creationId="{F34D3FB8-4DEB-44A4-8704-885647164BCD}"/>
          </ac:picMkLst>
        </pc:picChg>
        <pc:picChg chg="mod">
          <ac:chgData name="Rachel Pickens" userId="b0ab5011-9173-4027-8a12-406284f92e28" providerId="ADAL" clId="{9A4414B8-5AA0-4664-AF46-794820522876}" dt="2022-02-15T20:07:57.678" v="143" actId="14826"/>
          <ac:picMkLst>
            <pc:docMk/>
            <pc:sldMk cId="2173595306" sldId="266"/>
            <ac:picMk id="6" creationId="{2580AB37-710E-4614-85DF-6A8470CE3D62}"/>
          </ac:picMkLst>
        </pc:picChg>
      </pc:sldChg>
      <pc:sldChg chg="modSp">
        <pc:chgData name="Rachel Pickens" userId="b0ab5011-9173-4027-8a12-406284f92e28" providerId="ADAL" clId="{9A4414B8-5AA0-4664-AF46-794820522876}" dt="2022-02-15T20:08:51.122" v="144" actId="14826"/>
        <pc:sldMkLst>
          <pc:docMk/>
          <pc:sldMk cId="1480499908" sldId="267"/>
        </pc:sldMkLst>
        <pc:picChg chg="mod">
          <ac:chgData name="Rachel Pickens" userId="b0ab5011-9173-4027-8a12-406284f92e28" providerId="ADAL" clId="{9A4414B8-5AA0-4664-AF46-794820522876}" dt="2022-02-15T20:08:51.122" v="144" actId="14826"/>
          <ac:picMkLst>
            <pc:docMk/>
            <pc:sldMk cId="1480499908" sldId="267"/>
            <ac:picMk id="5" creationId="{E2185252-62CC-4C60-8956-6DD9BF093C4F}"/>
          </ac:picMkLst>
        </pc:picChg>
      </pc:sldChg>
      <pc:sldChg chg="modSp">
        <pc:chgData name="Rachel Pickens" userId="b0ab5011-9173-4027-8a12-406284f92e28" providerId="ADAL" clId="{9A4414B8-5AA0-4664-AF46-794820522876}" dt="2022-02-15T20:13:11.553" v="148" actId="14826"/>
        <pc:sldMkLst>
          <pc:docMk/>
          <pc:sldMk cId="2929288730" sldId="269"/>
        </pc:sldMkLst>
        <pc:picChg chg="mod">
          <ac:chgData name="Rachel Pickens" userId="b0ab5011-9173-4027-8a12-406284f92e28" providerId="ADAL" clId="{9A4414B8-5AA0-4664-AF46-794820522876}" dt="2022-02-15T20:13:11.553" v="148" actId="14826"/>
          <ac:picMkLst>
            <pc:docMk/>
            <pc:sldMk cId="2929288730" sldId="269"/>
            <ac:picMk id="14" creationId="{19C03D6F-43EE-4153-84D6-BB4CB52F1A05}"/>
          </ac:picMkLst>
        </pc:picChg>
      </pc:sldChg>
      <pc:sldChg chg="modSp">
        <pc:chgData name="Rachel Pickens" userId="b0ab5011-9173-4027-8a12-406284f92e28" providerId="ADAL" clId="{9A4414B8-5AA0-4664-AF46-794820522876}" dt="2022-02-15T20:13:26.593" v="150" actId="14826"/>
        <pc:sldMkLst>
          <pc:docMk/>
          <pc:sldMk cId="462016715" sldId="270"/>
        </pc:sldMkLst>
        <pc:picChg chg="mod">
          <ac:chgData name="Rachel Pickens" userId="b0ab5011-9173-4027-8a12-406284f92e28" providerId="ADAL" clId="{9A4414B8-5AA0-4664-AF46-794820522876}" dt="2022-02-15T20:13:26.593" v="150" actId="14826"/>
          <ac:picMkLst>
            <pc:docMk/>
            <pc:sldMk cId="462016715" sldId="270"/>
            <ac:picMk id="4" creationId="{E7B8FEFE-314D-4663-BA8E-C5B7EBAB4B1C}"/>
          </ac:picMkLst>
        </pc:picChg>
      </pc:sldChg>
      <pc:sldChg chg="modSp">
        <pc:chgData name="Rachel Pickens" userId="b0ab5011-9173-4027-8a12-406284f92e28" providerId="ADAL" clId="{9A4414B8-5AA0-4664-AF46-794820522876}" dt="2022-02-15T20:11:28.533" v="145" actId="14826"/>
        <pc:sldMkLst>
          <pc:docMk/>
          <pc:sldMk cId="2261460734" sldId="271"/>
        </pc:sldMkLst>
        <pc:picChg chg="mod">
          <ac:chgData name="Rachel Pickens" userId="b0ab5011-9173-4027-8a12-406284f92e28" providerId="ADAL" clId="{9A4414B8-5AA0-4664-AF46-794820522876}" dt="2022-02-15T20:11:28.533" v="145" actId="14826"/>
          <ac:picMkLst>
            <pc:docMk/>
            <pc:sldMk cId="2261460734" sldId="271"/>
            <ac:picMk id="5" creationId="{DFD73C41-A4F7-4EE4-BEF3-7308591B6BAE}"/>
          </ac:picMkLst>
        </pc:picChg>
      </pc:sldChg>
      <pc:sldChg chg="modSp">
        <pc:chgData name="Rachel Pickens" userId="b0ab5011-9173-4027-8a12-406284f92e28" providerId="ADAL" clId="{9A4414B8-5AA0-4664-AF46-794820522876}" dt="2022-02-15T20:12:10.132" v="146" actId="14826"/>
        <pc:sldMkLst>
          <pc:docMk/>
          <pc:sldMk cId="2121741755" sldId="273"/>
        </pc:sldMkLst>
        <pc:picChg chg="mod">
          <ac:chgData name="Rachel Pickens" userId="b0ab5011-9173-4027-8a12-406284f92e28" providerId="ADAL" clId="{9A4414B8-5AA0-4664-AF46-794820522876}" dt="2022-02-15T20:12:10.132" v="146" actId="14826"/>
          <ac:picMkLst>
            <pc:docMk/>
            <pc:sldMk cId="2121741755" sldId="273"/>
            <ac:picMk id="5" creationId="{D805DACF-8C68-49B4-834F-0A6A60B21C4E}"/>
          </ac:picMkLst>
        </pc:picChg>
      </pc:sldChg>
    </pc:docChg>
  </pc:docChgLst>
  <pc:docChgLst>
    <pc:chgData name="Rachel Pickens" userId="b0ab5011-9173-4027-8a12-406284f92e28" providerId="ADAL" clId="{691F348C-A02D-41DF-8414-4DEA22974B96}"/>
    <pc:docChg chg="custSel addSld delSld modSld">
      <pc:chgData name="Rachel Pickens" userId="b0ab5011-9173-4027-8a12-406284f92e28" providerId="ADAL" clId="{691F348C-A02D-41DF-8414-4DEA22974B96}" dt="2022-01-07T19:42:45.019" v="121" actId="1076"/>
      <pc:docMkLst>
        <pc:docMk/>
      </pc:docMkLst>
      <pc:sldChg chg="del">
        <pc:chgData name="Rachel Pickens" userId="b0ab5011-9173-4027-8a12-406284f92e28" providerId="ADAL" clId="{691F348C-A02D-41DF-8414-4DEA22974B96}" dt="2022-01-07T19:42:35.175" v="119" actId="47"/>
        <pc:sldMkLst>
          <pc:docMk/>
          <pc:sldMk cId="2423141169" sldId="256"/>
        </pc:sldMkLst>
      </pc:sldChg>
      <pc:sldChg chg="modSp">
        <pc:chgData name="Rachel Pickens" userId="b0ab5011-9173-4027-8a12-406284f92e28" providerId="ADAL" clId="{691F348C-A02D-41DF-8414-4DEA22974B96}" dt="2022-01-07T19:31:06.044" v="73" actId="208"/>
        <pc:sldMkLst>
          <pc:docMk/>
          <pc:sldMk cId="1757344286" sldId="257"/>
        </pc:sldMkLst>
        <pc:graphicFrameChg chg="mod">
          <ac:chgData name="Rachel Pickens" userId="b0ab5011-9173-4027-8a12-406284f92e28" providerId="ADAL" clId="{691F348C-A02D-41DF-8414-4DEA22974B96}" dt="2022-01-07T19:31:06.044" v="73" actId="208"/>
          <ac:graphicFrameMkLst>
            <pc:docMk/>
            <pc:sldMk cId="1757344286" sldId="257"/>
            <ac:graphicFrameMk id="5" creationId="{9A617EE8-46E0-4D83-8483-A949EF2D64AB}"/>
          </ac:graphicFrameMkLst>
        </pc:graphicFrameChg>
      </pc:sldChg>
      <pc:sldChg chg="addSp delSp modSp mod">
        <pc:chgData name="Rachel Pickens" userId="b0ab5011-9173-4027-8a12-406284f92e28" providerId="ADAL" clId="{691F348C-A02D-41DF-8414-4DEA22974B96}" dt="2022-01-07T16:36:50.629" v="8" actId="1076"/>
        <pc:sldMkLst>
          <pc:docMk/>
          <pc:sldMk cId="395252743" sldId="258"/>
        </pc:sldMkLst>
        <pc:picChg chg="del">
          <ac:chgData name="Rachel Pickens" userId="b0ab5011-9173-4027-8a12-406284f92e28" providerId="ADAL" clId="{691F348C-A02D-41DF-8414-4DEA22974B96}" dt="2022-01-07T16:36:35.313" v="4" actId="478"/>
          <ac:picMkLst>
            <pc:docMk/>
            <pc:sldMk cId="395252743" sldId="258"/>
            <ac:picMk id="7" creationId="{6A375809-3054-413A-901B-A16273B41FB6}"/>
          </ac:picMkLst>
        </pc:picChg>
        <pc:picChg chg="add mod">
          <ac:chgData name="Rachel Pickens" userId="b0ab5011-9173-4027-8a12-406284f92e28" providerId="ADAL" clId="{691F348C-A02D-41DF-8414-4DEA22974B96}" dt="2022-01-07T16:36:50.629" v="8" actId="1076"/>
          <ac:picMkLst>
            <pc:docMk/>
            <pc:sldMk cId="395252743" sldId="258"/>
            <ac:picMk id="8" creationId="{4A764029-145E-4DAC-8356-296D08FE8188}"/>
          </ac:picMkLst>
        </pc:picChg>
      </pc:sldChg>
      <pc:sldChg chg="addSp delSp modSp mod">
        <pc:chgData name="Rachel Pickens" userId="b0ab5011-9173-4027-8a12-406284f92e28" providerId="ADAL" clId="{691F348C-A02D-41DF-8414-4DEA22974B96}" dt="2022-01-07T16:36:59.243" v="10" actId="478"/>
        <pc:sldMkLst>
          <pc:docMk/>
          <pc:sldMk cId="2205923294" sldId="259"/>
        </pc:sldMkLst>
        <pc:picChg chg="del">
          <ac:chgData name="Rachel Pickens" userId="b0ab5011-9173-4027-8a12-406284f92e28" providerId="ADAL" clId="{691F348C-A02D-41DF-8414-4DEA22974B96}" dt="2022-01-07T16:36:59.243" v="10" actId="478"/>
          <ac:picMkLst>
            <pc:docMk/>
            <pc:sldMk cId="2205923294" sldId="259"/>
            <ac:picMk id="7" creationId="{986D91FC-CD6D-4D1E-987D-37884EE995BA}"/>
          </ac:picMkLst>
        </pc:picChg>
        <pc:picChg chg="add mod">
          <ac:chgData name="Rachel Pickens" userId="b0ab5011-9173-4027-8a12-406284f92e28" providerId="ADAL" clId="{691F348C-A02D-41DF-8414-4DEA22974B96}" dt="2022-01-07T16:36:57.377" v="9"/>
          <ac:picMkLst>
            <pc:docMk/>
            <pc:sldMk cId="2205923294" sldId="259"/>
            <ac:picMk id="8" creationId="{8A7A7D3C-B3D1-4D5B-B3A7-9CFD3C3BA277}"/>
          </ac:picMkLst>
        </pc:picChg>
      </pc:sldChg>
      <pc:sldChg chg="modSp mod">
        <pc:chgData name="Rachel Pickens" userId="b0ab5011-9173-4027-8a12-406284f92e28" providerId="ADAL" clId="{691F348C-A02D-41DF-8414-4DEA22974B96}" dt="2022-01-07T17:49:25.671" v="69" actId="122"/>
        <pc:sldMkLst>
          <pc:docMk/>
          <pc:sldMk cId="2068873618" sldId="260"/>
        </pc:sldMkLst>
        <pc:graphicFrameChg chg="mod modGraphic">
          <ac:chgData name="Rachel Pickens" userId="b0ab5011-9173-4027-8a12-406284f92e28" providerId="ADAL" clId="{691F348C-A02D-41DF-8414-4DEA22974B96}" dt="2022-01-07T17:49:25.671" v="69" actId="122"/>
          <ac:graphicFrameMkLst>
            <pc:docMk/>
            <pc:sldMk cId="2068873618" sldId="260"/>
            <ac:graphicFrameMk id="4" creationId="{F287FA58-2E52-431F-A7C2-BB10FD700D33}"/>
          </ac:graphicFrameMkLst>
        </pc:graphicFrameChg>
      </pc:sldChg>
      <pc:sldChg chg="modSp mod">
        <pc:chgData name="Rachel Pickens" userId="b0ab5011-9173-4027-8a12-406284f92e28" providerId="ADAL" clId="{691F348C-A02D-41DF-8414-4DEA22974B96}" dt="2022-01-07T19:30:42.712" v="70" actId="208"/>
        <pc:sldMkLst>
          <pc:docMk/>
          <pc:sldMk cId="1740963741" sldId="262"/>
        </pc:sldMkLst>
        <pc:graphicFrameChg chg="mod modGraphic">
          <ac:chgData name="Rachel Pickens" userId="b0ab5011-9173-4027-8a12-406284f92e28" providerId="ADAL" clId="{691F348C-A02D-41DF-8414-4DEA22974B96}" dt="2022-01-07T19:30:42.712" v="70" actId="208"/>
          <ac:graphicFrameMkLst>
            <pc:docMk/>
            <pc:sldMk cId="1740963741" sldId="262"/>
            <ac:graphicFrameMk id="4" creationId="{F287FA58-2E52-431F-A7C2-BB10FD700D33}"/>
          </ac:graphicFrameMkLst>
        </pc:graphicFrameChg>
      </pc:sldChg>
      <pc:sldChg chg="addSp delSp modSp mod">
        <pc:chgData name="Rachel Pickens" userId="b0ab5011-9173-4027-8a12-406284f92e28" providerId="ADAL" clId="{691F348C-A02D-41DF-8414-4DEA22974B96}" dt="2022-01-07T16:37:08.092" v="12"/>
        <pc:sldMkLst>
          <pc:docMk/>
          <pc:sldMk cId="2386872028" sldId="263"/>
        </pc:sldMkLst>
        <pc:picChg chg="del">
          <ac:chgData name="Rachel Pickens" userId="b0ab5011-9173-4027-8a12-406284f92e28" providerId="ADAL" clId="{691F348C-A02D-41DF-8414-4DEA22974B96}" dt="2022-01-07T16:37:07.743" v="11" actId="478"/>
          <ac:picMkLst>
            <pc:docMk/>
            <pc:sldMk cId="2386872028" sldId="263"/>
            <ac:picMk id="5" creationId="{E9443528-C3C2-4A6B-80F5-BC376AA1E48E}"/>
          </ac:picMkLst>
        </pc:picChg>
        <pc:picChg chg="add mod">
          <ac:chgData name="Rachel Pickens" userId="b0ab5011-9173-4027-8a12-406284f92e28" providerId="ADAL" clId="{691F348C-A02D-41DF-8414-4DEA22974B96}" dt="2022-01-07T16:37:08.092" v="12"/>
          <ac:picMkLst>
            <pc:docMk/>
            <pc:sldMk cId="2386872028" sldId="263"/>
            <ac:picMk id="6" creationId="{2BEB2B46-BCDB-406D-89D0-112E6FA96236}"/>
          </ac:picMkLst>
        </pc:picChg>
      </pc:sldChg>
      <pc:sldChg chg="addSp delSp modSp mod">
        <pc:chgData name="Rachel Pickens" userId="b0ab5011-9173-4027-8a12-406284f92e28" providerId="ADAL" clId="{691F348C-A02D-41DF-8414-4DEA22974B96}" dt="2022-01-07T16:37:10.660" v="14"/>
        <pc:sldMkLst>
          <pc:docMk/>
          <pc:sldMk cId="3493317180" sldId="264"/>
        </pc:sldMkLst>
        <pc:picChg chg="del">
          <ac:chgData name="Rachel Pickens" userId="b0ab5011-9173-4027-8a12-406284f92e28" providerId="ADAL" clId="{691F348C-A02D-41DF-8414-4DEA22974B96}" dt="2022-01-07T16:37:10.308" v="13" actId="478"/>
          <ac:picMkLst>
            <pc:docMk/>
            <pc:sldMk cId="3493317180" sldId="264"/>
            <ac:picMk id="9" creationId="{739CD64B-EFBA-4491-9059-1463648F3A6E}"/>
          </ac:picMkLst>
        </pc:picChg>
        <pc:picChg chg="add mod">
          <ac:chgData name="Rachel Pickens" userId="b0ab5011-9173-4027-8a12-406284f92e28" providerId="ADAL" clId="{691F348C-A02D-41DF-8414-4DEA22974B96}" dt="2022-01-07T16:37:10.660" v="14"/>
          <ac:picMkLst>
            <pc:docMk/>
            <pc:sldMk cId="3493317180" sldId="264"/>
            <ac:picMk id="10" creationId="{6FD9097B-A32C-42C2-949C-A7864DA48C9F}"/>
          </ac:picMkLst>
        </pc:picChg>
      </pc:sldChg>
      <pc:sldChg chg="addSp delSp modSp mod">
        <pc:chgData name="Rachel Pickens" userId="b0ab5011-9173-4027-8a12-406284f92e28" providerId="ADAL" clId="{691F348C-A02D-41DF-8414-4DEA22974B96}" dt="2022-01-07T16:37:12.941" v="16"/>
        <pc:sldMkLst>
          <pc:docMk/>
          <pc:sldMk cId="2089829991" sldId="265"/>
        </pc:sldMkLst>
        <pc:picChg chg="del">
          <ac:chgData name="Rachel Pickens" userId="b0ab5011-9173-4027-8a12-406284f92e28" providerId="ADAL" clId="{691F348C-A02D-41DF-8414-4DEA22974B96}" dt="2022-01-07T16:37:12.615" v="15" actId="478"/>
          <ac:picMkLst>
            <pc:docMk/>
            <pc:sldMk cId="2089829991" sldId="265"/>
            <ac:picMk id="4" creationId="{0B4DC2FA-200B-4C93-B0B1-AC80E92DA381}"/>
          </ac:picMkLst>
        </pc:picChg>
        <pc:picChg chg="add mod">
          <ac:chgData name="Rachel Pickens" userId="b0ab5011-9173-4027-8a12-406284f92e28" providerId="ADAL" clId="{691F348C-A02D-41DF-8414-4DEA22974B96}" dt="2022-01-07T16:37:12.941" v="16"/>
          <ac:picMkLst>
            <pc:docMk/>
            <pc:sldMk cId="2089829991" sldId="265"/>
            <ac:picMk id="5" creationId="{AECCFC85-80F7-46C1-B334-BCC8F1098062}"/>
          </ac:picMkLst>
        </pc:picChg>
      </pc:sldChg>
      <pc:sldChg chg="addSp delSp modSp mod">
        <pc:chgData name="Rachel Pickens" userId="b0ab5011-9173-4027-8a12-406284f92e28" providerId="ADAL" clId="{691F348C-A02D-41DF-8414-4DEA22974B96}" dt="2022-01-07T16:37:15.287" v="18"/>
        <pc:sldMkLst>
          <pc:docMk/>
          <pc:sldMk cId="2173595306" sldId="266"/>
        </pc:sldMkLst>
        <pc:picChg chg="del">
          <ac:chgData name="Rachel Pickens" userId="b0ab5011-9173-4027-8a12-406284f92e28" providerId="ADAL" clId="{691F348C-A02D-41DF-8414-4DEA22974B96}" dt="2022-01-07T16:37:14.868" v="17" actId="478"/>
          <ac:picMkLst>
            <pc:docMk/>
            <pc:sldMk cId="2173595306" sldId="266"/>
            <ac:picMk id="11" creationId="{63521EF5-8623-4635-A3F8-8F7751F21FFB}"/>
          </ac:picMkLst>
        </pc:picChg>
        <pc:picChg chg="add mod">
          <ac:chgData name="Rachel Pickens" userId="b0ab5011-9173-4027-8a12-406284f92e28" providerId="ADAL" clId="{691F348C-A02D-41DF-8414-4DEA22974B96}" dt="2022-01-07T16:37:15.287" v="18"/>
          <ac:picMkLst>
            <pc:docMk/>
            <pc:sldMk cId="2173595306" sldId="266"/>
            <ac:picMk id="12" creationId="{D47D6405-C071-4CC7-BC95-5CE581F204BC}"/>
          </ac:picMkLst>
        </pc:picChg>
      </pc:sldChg>
      <pc:sldChg chg="addSp delSp modSp mod">
        <pc:chgData name="Rachel Pickens" userId="b0ab5011-9173-4027-8a12-406284f92e28" providerId="ADAL" clId="{691F348C-A02D-41DF-8414-4DEA22974B96}" dt="2022-01-07T16:37:18.507" v="20"/>
        <pc:sldMkLst>
          <pc:docMk/>
          <pc:sldMk cId="3719131074" sldId="268"/>
        </pc:sldMkLst>
        <pc:picChg chg="del">
          <ac:chgData name="Rachel Pickens" userId="b0ab5011-9173-4027-8a12-406284f92e28" providerId="ADAL" clId="{691F348C-A02D-41DF-8414-4DEA22974B96}" dt="2022-01-07T16:37:18.174" v="19" actId="478"/>
          <ac:picMkLst>
            <pc:docMk/>
            <pc:sldMk cId="3719131074" sldId="268"/>
            <ac:picMk id="4" creationId="{F2F0ABCF-D821-432F-A8ED-8C3978064A14}"/>
          </ac:picMkLst>
        </pc:picChg>
        <pc:picChg chg="add mod">
          <ac:chgData name="Rachel Pickens" userId="b0ab5011-9173-4027-8a12-406284f92e28" providerId="ADAL" clId="{691F348C-A02D-41DF-8414-4DEA22974B96}" dt="2022-01-07T16:37:18.507" v="20"/>
          <ac:picMkLst>
            <pc:docMk/>
            <pc:sldMk cId="3719131074" sldId="268"/>
            <ac:picMk id="5" creationId="{D4AF6120-321E-485E-A10C-6511EDAB1C76}"/>
          </ac:picMkLst>
        </pc:picChg>
      </pc:sldChg>
      <pc:sldChg chg="addSp delSp modSp mod">
        <pc:chgData name="Rachel Pickens" userId="b0ab5011-9173-4027-8a12-406284f92e28" providerId="ADAL" clId="{691F348C-A02D-41DF-8414-4DEA22974B96}" dt="2022-01-07T16:37:21.814" v="22"/>
        <pc:sldMkLst>
          <pc:docMk/>
          <pc:sldMk cId="462016715" sldId="270"/>
        </pc:sldMkLst>
        <pc:picChg chg="del">
          <ac:chgData name="Rachel Pickens" userId="b0ab5011-9173-4027-8a12-406284f92e28" providerId="ADAL" clId="{691F348C-A02D-41DF-8414-4DEA22974B96}" dt="2022-01-07T16:37:21.462" v="21" actId="478"/>
          <ac:picMkLst>
            <pc:docMk/>
            <pc:sldMk cId="462016715" sldId="270"/>
            <ac:picMk id="10" creationId="{12C80125-B1F8-4850-A780-D21E586511C8}"/>
          </ac:picMkLst>
        </pc:picChg>
        <pc:picChg chg="add mod">
          <ac:chgData name="Rachel Pickens" userId="b0ab5011-9173-4027-8a12-406284f92e28" providerId="ADAL" clId="{691F348C-A02D-41DF-8414-4DEA22974B96}" dt="2022-01-07T16:37:21.814" v="22"/>
          <ac:picMkLst>
            <pc:docMk/>
            <pc:sldMk cId="462016715" sldId="270"/>
            <ac:picMk id="11" creationId="{11A087ED-5DF2-4FE2-BBFB-A0D895655F16}"/>
          </ac:picMkLst>
        </pc:picChg>
      </pc:sldChg>
      <pc:sldChg chg="addSp delSp modSp mod">
        <pc:chgData name="Rachel Pickens" userId="b0ab5011-9173-4027-8a12-406284f92e28" providerId="ADAL" clId="{691F348C-A02D-41DF-8414-4DEA22974B96}" dt="2022-01-07T16:37:24.987" v="24"/>
        <pc:sldMkLst>
          <pc:docMk/>
          <pc:sldMk cId="2261460734" sldId="271"/>
        </pc:sldMkLst>
        <pc:picChg chg="del">
          <ac:chgData name="Rachel Pickens" userId="b0ab5011-9173-4027-8a12-406284f92e28" providerId="ADAL" clId="{691F348C-A02D-41DF-8414-4DEA22974B96}" dt="2022-01-07T16:37:24.687" v="23" actId="478"/>
          <ac:picMkLst>
            <pc:docMk/>
            <pc:sldMk cId="2261460734" sldId="271"/>
            <ac:picMk id="8" creationId="{446DE9CD-3DBF-4D74-9BDF-AE95B6D4760B}"/>
          </ac:picMkLst>
        </pc:picChg>
        <pc:picChg chg="add mod">
          <ac:chgData name="Rachel Pickens" userId="b0ab5011-9173-4027-8a12-406284f92e28" providerId="ADAL" clId="{691F348C-A02D-41DF-8414-4DEA22974B96}" dt="2022-01-07T16:37:24.987" v="24"/>
          <ac:picMkLst>
            <pc:docMk/>
            <pc:sldMk cId="2261460734" sldId="271"/>
            <ac:picMk id="9" creationId="{1A938372-ED73-4E1F-9268-6E02143AA5D6}"/>
          </ac:picMkLst>
        </pc:picChg>
      </pc:sldChg>
      <pc:sldChg chg="addSp delSp modSp mod">
        <pc:chgData name="Rachel Pickens" userId="b0ab5011-9173-4027-8a12-406284f92e28" providerId="ADAL" clId="{691F348C-A02D-41DF-8414-4DEA22974B96}" dt="2022-01-07T16:37:27.092" v="26"/>
        <pc:sldMkLst>
          <pc:docMk/>
          <pc:sldMk cId="1964626769" sldId="272"/>
        </pc:sldMkLst>
        <pc:picChg chg="del">
          <ac:chgData name="Rachel Pickens" userId="b0ab5011-9173-4027-8a12-406284f92e28" providerId="ADAL" clId="{691F348C-A02D-41DF-8414-4DEA22974B96}" dt="2022-01-07T16:37:26.858" v="25" actId="478"/>
          <ac:picMkLst>
            <pc:docMk/>
            <pc:sldMk cId="1964626769" sldId="272"/>
            <ac:picMk id="8" creationId="{376411E6-B021-4B0C-B0D8-39DA3E1AC97B}"/>
          </ac:picMkLst>
        </pc:picChg>
        <pc:picChg chg="add mod">
          <ac:chgData name="Rachel Pickens" userId="b0ab5011-9173-4027-8a12-406284f92e28" providerId="ADAL" clId="{691F348C-A02D-41DF-8414-4DEA22974B96}" dt="2022-01-07T16:37:27.092" v="26"/>
          <ac:picMkLst>
            <pc:docMk/>
            <pc:sldMk cId="1964626769" sldId="272"/>
            <ac:picMk id="9" creationId="{45574632-7145-448B-BEA3-B6F22CEC281E}"/>
          </ac:picMkLst>
        </pc:picChg>
      </pc:sldChg>
      <pc:sldChg chg="addSp delSp modSp mod">
        <pc:chgData name="Rachel Pickens" userId="b0ab5011-9173-4027-8a12-406284f92e28" providerId="ADAL" clId="{691F348C-A02D-41DF-8414-4DEA22974B96}" dt="2022-01-07T16:37:30.461" v="28"/>
        <pc:sldMkLst>
          <pc:docMk/>
          <pc:sldMk cId="531812400" sldId="274"/>
        </pc:sldMkLst>
        <pc:picChg chg="del">
          <ac:chgData name="Rachel Pickens" userId="b0ab5011-9173-4027-8a12-406284f92e28" providerId="ADAL" clId="{691F348C-A02D-41DF-8414-4DEA22974B96}" dt="2022-01-07T16:37:30.097" v="27" actId="478"/>
          <ac:picMkLst>
            <pc:docMk/>
            <pc:sldMk cId="531812400" sldId="274"/>
            <ac:picMk id="4" creationId="{1FF5D8C6-2F6D-486E-A288-B34FE433EB22}"/>
          </ac:picMkLst>
        </pc:picChg>
        <pc:picChg chg="add mod">
          <ac:chgData name="Rachel Pickens" userId="b0ab5011-9173-4027-8a12-406284f92e28" providerId="ADAL" clId="{691F348C-A02D-41DF-8414-4DEA22974B96}" dt="2022-01-07T16:37:30.461" v="28"/>
          <ac:picMkLst>
            <pc:docMk/>
            <pc:sldMk cId="531812400" sldId="274"/>
            <ac:picMk id="5" creationId="{6D329D62-DD99-4A82-8880-288EB9F1FD0F}"/>
          </ac:picMkLst>
        </pc:picChg>
      </pc:sldChg>
      <pc:sldChg chg="addSp delSp modSp mod">
        <pc:chgData name="Rachel Pickens" userId="b0ab5011-9173-4027-8a12-406284f92e28" providerId="ADAL" clId="{691F348C-A02D-41DF-8414-4DEA22974B96}" dt="2022-01-07T16:37:32.465" v="30"/>
        <pc:sldMkLst>
          <pc:docMk/>
          <pc:sldMk cId="3277343840" sldId="275"/>
        </pc:sldMkLst>
        <pc:picChg chg="del">
          <ac:chgData name="Rachel Pickens" userId="b0ab5011-9173-4027-8a12-406284f92e28" providerId="ADAL" clId="{691F348C-A02D-41DF-8414-4DEA22974B96}" dt="2022-01-07T16:37:32.150" v="29" actId="478"/>
          <ac:picMkLst>
            <pc:docMk/>
            <pc:sldMk cId="3277343840" sldId="275"/>
            <ac:picMk id="4" creationId="{D4269F8D-7139-48D5-84FA-A57F5AAC8725}"/>
          </ac:picMkLst>
        </pc:picChg>
        <pc:picChg chg="add mod">
          <ac:chgData name="Rachel Pickens" userId="b0ab5011-9173-4027-8a12-406284f92e28" providerId="ADAL" clId="{691F348C-A02D-41DF-8414-4DEA22974B96}" dt="2022-01-07T16:37:32.465" v="30"/>
          <ac:picMkLst>
            <pc:docMk/>
            <pc:sldMk cId="3277343840" sldId="275"/>
            <ac:picMk id="5" creationId="{3D54424D-DA85-4665-B1D9-3EC607A1452B}"/>
          </ac:picMkLst>
        </pc:picChg>
      </pc:sldChg>
      <pc:sldChg chg="addSp delSp modSp mod">
        <pc:chgData name="Rachel Pickens" userId="b0ab5011-9173-4027-8a12-406284f92e28" providerId="ADAL" clId="{691F348C-A02D-41DF-8414-4DEA22974B96}" dt="2022-01-07T16:37:36.588" v="34"/>
        <pc:sldMkLst>
          <pc:docMk/>
          <pc:sldMk cId="1463138617" sldId="276"/>
        </pc:sldMkLst>
        <pc:picChg chg="del">
          <ac:chgData name="Rachel Pickens" userId="b0ab5011-9173-4027-8a12-406284f92e28" providerId="ADAL" clId="{691F348C-A02D-41DF-8414-4DEA22974B96}" dt="2022-01-07T16:37:36.323" v="33" actId="478"/>
          <ac:picMkLst>
            <pc:docMk/>
            <pc:sldMk cId="1463138617" sldId="276"/>
            <ac:picMk id="5" creationId="{BB49E61B-9832-4978-A5A3-C2BD4D0DB8F4}"/>
          </ac:picMkLst>
        </pc:picChg>
        <pc:picChg chg="add mod">
          <ac:chgData name="Rachel Pickens" userId="b0ab5011-9173-4027-8a12-406284f92e28" providerId="ADAL" clId="{691F348C-A02D-41DF-8414-4DEA22974B96}" dt="2022-01-07T16:37:36.588" v="34"/>
          <ac:picMkLst>
            <pc:docMk/>
            <pc:sldMk cId="1463138617" sldId="276"/>
            <ac:picMk id="6" creationId="{ECDC6472-3A55-4973-859B-C396003E1632}"/>
          </ac:picMkLst>
        </pc:picChg>
      </pc:sldChg>
      <pc:sldChg chg="addSp delSp modSp mod">
        <pc:chgData name="Rachel Pickens" userId="b0ab5011-9173-4027-8a12-406284f92e28" providerId="ADAL" clId="{691F348C-A02D-41DF-8414-4DEA22974B96}" dt="2022-01-07T16:37:34.470" v="32"/>
        <pc:sldMkLst>
          <pc:docMk/>
          <pc:sldMk cId="3444996380" sldId="277"/>
        </pc:sldMkLst>
        <pc:picChg chg="del">
          <ac:chgData name="Rachel Pickens" userId="b0ab5011-9173-4027-8a12-406284f92e28" providerId="ADAL" clId="{691F348C-A02D-41DF-8414-4DEA22974B96}" dt="2022-01-07T16:37:34.255" v="31" actId="478"/>
          <ac:picMkLst>
            <pc:docMk/>
            <pc:sldMk cId="3444996380" sldId="277"/>
            <ac:picMk id="4" creationId="{43518362-DD8D-4617-83A0-0131C1224B55}"/>
          </ac:picMkLst>
        </pc:picChg>
        <pc:picChg chg="add mod">
          <ac:chgData name="Rachel Pickens" userId="b0ab5011-9173-4027-8a12-406284f92e28" providerId="ADAL" clId="{691F348C-A02D-41DF-8414-4DEA22974B96}" dt="2022-01-07T16:37:34.470" v="32"/>
          <ac:picMkLst>
            <pc:docMk/>
            <pc:sldMk cId="3444996380" sldId="277"/>
            <ac:picMk id="5" creationId="{75C1AC02-EA46-4BAB-894F-15C1180E99B9}"/>
          </ac:picMkLst>
        </pc:picChg>
      </pc:sldChg>
      <pc:sldChg chg="addSp delSp modSp new mod modClrScheme chgLayout modNotesTx">
        <pc:chgData name="Rachel Pickens" userId="b0ab5011-9173-4027-8a12-406284f92e28" providerId="ADAL" clId="{691F348C-A02D-41DF-8414-4DEA22974B96}" dt="2022-01-07T19:42:45.019" v="121" actId="1076"/>
        <pc:sldMkLst>
          <pc:docMk/>
          <pc:sldMk cId="313668933" sldId="278"/>
        </pc:sldMkLst>
        <pc:spChg chg="del">
          <ac:chgData name="Rachel Pickens" userId="b0ab5011-9173-4027-8a12-406284f92e28" providerId="ADAL" clId="{691F348C-A02D-41DF-8414-4DEA22974B96}" dt="2022-01-07T19:36:53.740" v="77" actId="700"/>
          <ac:spMkLst>
            <pc:docMk/>
            <pc:sldMk cId="313668933" sldId="278"/>
            <ac:spMk id="2" creationId="{6CE931DA-F3DC-45F4-A2EE-A9D8AC47C964}"/>
          </ac:spMkLst>
        </pc:spChg>
        <pc:spChg chg="add mod">
          <ac:chgData name="Rachel Pickens" userId="b0ab5011-9173-4027-8a12-406284f92e28" providerId="ADAL" clId="{691F348C-A02D-41DF-8414-4DEA22974B96}" dt="2022-01-07T19:42:45.019" v="121" actId="1076"/>
          <ac:spMkLst>
            <pc:docMk/>
            <pc:sldMk cId="313668933" sldId="278"/>
            <ac:spMk id="5" creationId="{D15D8ED8-E91E-46AE-837B-E03F79F1ABFD}"/>
          </ac:spMkLst>
        </pc:spChg>
        <pc:picChg chg="add mod">
          <ac:chgData name="Rachel Pickens" userId="b0ab5011-9173-4027-8a12-406284f92e28" providerId="ADAL" clId="{691F348C-A02D-41DF-8414-4DEA22974B96}" dt="2022-01-07T19:42:41.045" v="120" actId="1076"/>
          <ac:picMkLst>
            <pc:docMk/>
            <pc:sldMk cId="313668933" sldId="278"/>
            <ac:picMk id="4" creationId="{6C5EE9C5-5281-4812-8931-1E6A9C1D83F5}"/>
          </ac:picMkLst>
        </pc:picChg>
      </pc:sldChg>
      <pc:sldChg chg="add del">
        <pc:chgData name="Rachel Pickens" userId="b0ab5011-9173-4027-8a12-406284f92e28" providerId="ADAL" clId="{691F348C-A02D-41DF-8414-4DEA22974B96}" dt="2022-01-07T19:36:33.066" v="75" actId="2696"/>
        <pc:sldMkLst>
          <pc:docMk/>
          <pc:sldMk cId="2894367283" sldId="27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AB1B6-BAD5-4400-B411-6465DB5E916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C74648A-5FFC-49AB-8B33-1016B6DAA679}">
      <dgm:prSet/>
      <dgm:spPr/>
      <dgm:t>
        <a:bodyPr/>
        <a:lstStyle/>
        <a:p>
          <a:r>
            <a:rPr lang="en-US" dirty="0"/>
            <a:t>Online application designed to manage the </a:t>
          </a:r>
          <a:r>
            <a:rPr lang="en-US" i="1" dirty="0"/>
            <a:t>[arrival and] </a:t>
          </a:r>
          <a:r>
            <a:rPr lang="en-US" dirty="0"/>
            <a:t>dismissal of students </a:t>
          </a:r>
          <a:r>
            <a:rPr lang="en-US" i="1" dirty="0"/>
            <a:t>[to and] </a:t>
          </a:r>
          <a:r>
            <a:rPr lang="en-US" dirty="0"/>
            <a:t>from school.</a:t>
          </a:r>
        </a:p>
      </dgm:t>
    </dgm:pt>
    <dgm:pt modelId="{65061DAD-AED7-47B4-B842-16EB627E8B74}" type="parTrans" cxnId="{A5EB3622-C5DF-4AE8-992D-E3E9E5231503}">
      <dgm:prSet/>
      <dgm:spPr/>
      <dgm:t>
        <a:bodyPr/>
        <a:lstStyle/>
        <a:p>
          <a:endParaRPr lang="en-US"/>
        </a:p>
      </dgm:t>
    </dgm:pt>
    <dgm:pt modelId="{EEF2B3C3-429F-42A9-9C03-23AE13F9F7AA}" type="sibTrans" cxnId="{A5EB3622-C5DF-4AE8-992D-E3E9E5231503}">
      <dgm:prSet/>
      <dgm:spPr/>
      <dgm:t>
        <a:bodyPr/>
        <a:lstStyle/>
        <a:p>
          <a:endParaRPr lang="en-US"/>
        </a:p>
      </dgm:t>
    </dgm:pt>
    <dgm:pt modelId="{8689635F-EB49-4AE4-934A-A7201F3EDA19}">
      <dgm:prSet/>
      <dgm:spPr/>
      <dgm:t>
        <a:bodyPr/>
        <a:lstStyle/>
        <a:p>
          <a:r>
            <a:rPr lang="en-US"/>
            <a:t>Accessible on any device with an internet connection.</a:t>
          </a:r>
        </a:p>
      </dgm:t>
    </dgm:pt>
    <dgm:pt modelId="{4D8D7007-5248-4853-97B0-A7F42A3CC46C}" type="parTrans" cxnId="{E2FC0FC6-8AE5-4C99-A682-1F0FC8781247}">
      <dgm:prSet/>
      <dgm:spPr/>
      <dgm:t>
        <a:bodyPr/>
        <a:lstStyle/>
        <a:p>
          <a:endParaRPr lang="en-US"/>
        </a:p>
      </dgm:t>
    </dgm:pt>
    <dgm:pt modelId="{E02E52B4-58AF-41C4-AC59-31D2340F8BCB}" type="sibTrans" cxnId="{E2FC0FC6-8AE5-4C99-A682-1F0FC8781247}">
      <dgm:prSet/>
      <dgm:spPr/>
      <dgm:t>
        <a:bodyPr/>
        <a:lstStyle/>
        <a:p>
          <a:endParaRPr lang="en-US"/>
        </a:p>
      </dgm:t>
    </dgm:pt>
    <dgm:pt modelId="{BBE9A09C-967B-41C3-8D8A-913EDCA62578}">
      <dgm:prSet/>
      <dgm:spPr/>
      <dgm:t>
        <a:bodyPr/>
        <a:lstStyle/>
        <a:p>
          <a:r>
            <a:rPr lang="en-US"/>
            <a:t>Available as a mobile app for Apple and Android</a:t>
          </a:r>
        </a:p>
      </dgm:t>
    </dgm:pt>
    <dgm:pt modelId="{B1DB435D-4778-45B7-8059-D390162A9CD0}" type="parTrans" cxnId="{8E2B71B2-2E73-45A4-8D87-AFA0DA2B81A7}">
      <dgm:prSet/>
      <dgm:spPr/>
      <dgm:t>
        <a:bodyPr/>
        <a:lstStyle/>
        <a:p>
          <a:endParaRPr lang="en-US"/>
        </a:p>
      </dgm:t>
    </dgm:pt>
    <dgm:pt modelId="{4E406FC7-7E81-4238-8A0F-D5C828FF5650}" type="sibTrans" cxnId="{8E2B71B2-2E73-45A4-8D87-AFA0DA2B81A7}">
      <dgm:prSet/>
      <dgm:spPr/>
      <dgm:t>
        <a:bodyPr/>
        <a:lstStyle/>
        <a:p>
          <a:endParaRPr lang="en-US"/>
        </a:p>
      </dgm:t>
    </dgm:pt>
    <dgm:pt modelId="{A4B1D754-2F9D-4634-B3EF-9620F897B451}" type="pres">
      <dgm:prSet presAssocID="{E86AB1B6-BAD5-4400-B411-6465DB5E9160}" presName="root" presStyleCnt="0">
        <dgm:presLayoutVars>
          <dgm:dir/>
          <dgm:resizeHandles val="exact"/>
        </dgm:presLayoutVars>
      </dgm:prSet>
      <dgm:spPr/>
    </dgm:pt>
    <dgm:pt modelId="{E2D073E6-8D59-425D-986F-C083C2D6FD94}" type="pres">
      <dgm:prSet presAssocID="{3C74648A-5FFC-49AB-8B33-1016B6DAA679}" presName="compNode" presStyleCnt="0"/>
      <dgm:spPr/>
    </dgm:pt>
    <dgm:pt modelId="{CF043227-1D66-499C-9B66-7B794B84F396}" type="pres">
      <dgm:prSet presAssocID="{3C74648A-5FFC-49AB-8B33-1016B6DAA679}" presName="bgRect" presStyleLbl="bgShp" presStyleIdx="0" presStyleCnt="3"/>
      <dgm:spPr>
        <a:solidFill>
          <a:srgbClr val="B9E832"/>
        </a:solidFill>
        <a:ln>
          <a:solidFill>
            <a:srgbClr val="B9E832"/>
          </a:solidFill>
        </a:ln>
      </dgm:spPr>
    </dgm:pt>
    <dgm:pt modelId="{EBEABF9F-1417-4BAD-9F15-6E1C3738FB6D}" type="pres">
      <dgm:prSet presAssocID="{3C74648A-5FFC-49AB-8B33-1016B6DAA67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0761E43-5122-4293-B174-80363F539F05}" type="pres">
      <dgm:prSet presAssocID="{3C74648A-5FFC-49AB-8B33-1016B6DAA679}" presName="spaceRect" presStyleCnt="0"/>
      <dgm:spPr/>
    </dgm:pt>
    <dgm:pt modelId="{DBD79E81-E60B-4B48-BD43-D2EFA937FD7B}" type="pres">
      <dgm:prSet presAssocID="{3C74648A-5FFC-49AB-8B33-1016B6DAA679}" presName="parTx" presStyleLbl="revTx" presStyleIdx="0" presStyleCnt="3">
        <dgm:presLayoutVars>
          <dgm:chMax val="0"/>
          <dgm:chPref val="0"/>
        </dgm:presLayoutVars>
      </dgm:prSet>
      <dgm:spPr/>
    </dgm:pt>
    <dgm:pt modelId="{C4BD925E-4A9F-4F20-9D23-26EEE0451993}" type="pres">
      <dgm:prSet presAssocID="{EEF2B3C3-429F-42A9-9C03-23AE13F9F7AA}" presName="sibTrans" presStyleCnt="0"/>
      <dgm:spPr/>
    </dgm:pt>
    <dgm:pt modelId="{07140F99-70CD-4AD8-BCB0-12A8B83B15F9}" type="pres">
      <dgm:prSet presAssocID="{8689635F-EB49-4AE4-934A-A7201F3EDA19}" presName="compNode" presStyleCnt="0"/>
      <dgm:spPr/>
    </dgm:pt>
    <dgm:pt modelId="{92B755CC-56DA-4256-A051-042D3ADD9CAE}" type="pres">
      <dgm:prSet presAssocID="{8689635F-EB49-4AE4-934A-A7201F3EDA19}" presName="bgRect" presStyleLbl="bgShp" presStyleIdx="1" presStyleCnt="3"/>
      <dgm:spPr>
        <a:solidFill>
          <a:srgbClr val="00B9DE"/>
        </a:solidFill>
        <a:ln>
          <a:solidFill>
            <a:srgbClr val="00B9DE"/>
          </a:solidFill>
        </a:ln>
      </dgm:spPr>
    </dgm:pt>
    <dgm:pt modelId="{D0087468-550E-4F4C-9B50-F94ED23929A0}" type="pres">
      <dgm:prSet presAssocID="{8689635F-EB49-4AE4-934A-A7201F3EDA1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a:ext>
      </dgm:extLst>
    </dgm:pt>
    <dgm:pt modelId="{BAD27D8F-271F-46D3-84CE-4B7A52CF7AEB}" type="pres">
      <dgm:prSet presAssocID="{8689635F-EB49-4AE4-934A-A7201F3EDA19}" presName="spaceRect" presStyleCnt="0"/>
      <dgm:spPr/>
    </dgm:pt>
    <dgm:pt modelId="{9FD81089-1C0F-484C-A2E7-54A34882E32B}" type="pres">
      <dgm:prSet presAssocID="{8689635F-EB49-4AE4-934A-A7201F3EDA19}" presName="parTx" presStyleLbl="revTx" presStyleIdx="1" presStyleCnt="3">
        <dgm:presLayoutVars>
          <dgm:chMax val="0"/>
          <dgm:chPref val="0"/>
        </dgm:presLayoutVars>
      </dgm:prSet>
      <dgm:spPr/>
    </dgm:pt>
    <dgm:pt modelId="{D75E19B0-D397-4F3C-8308-CF0BCFFF4961}" type="pres">
      <dgm:prSet presAssocID="{E02E52B4-58AF-41C4-AC59-31D2340F8BCB}" presName="sibTrans" presStyleCnt="0"/>
      <dgm:spPr/>
    </dgm:pt>
    <dgm:pt modelId="{8AA20813-6DD5-40AF-872B-611E7D30F4AD}" type="pres">
      <dgm:prSet presAssocID="{BBE9A09C-967B-41C3-8D8A-913EDCA62578}" presName="compNode" presStyleCnt="0"/>
      <dgm:spPr/>
    </dgm:pt>
    <dgm:pt modelId="{CFF836A3-774C-4AF4-9054-4BA1EBADC089}" type="pres">
      <dgm:prSet presAssocID="{BBE9A09C-967B-41C3-8D8A-913EDCA62578}" presName="bgRect" presStyleLbl="bgShp" presStyleIdx="2" presStyleCnt="3"/>
      <dgm:spPr>
        <a:solidFill>
          <a:srgbClr val="EC0F24"/>
        </a:solidFill>
        <a:ln>
          <a:solidFill>
            <a:srgbClr val="EC0F24"/>
          </a:solidFill>
        </a:ln>
      </dgm:spPr>
    </dgm:pt>
    <dgm:pt modelId="{4AC9BBEA-F449-431A-A207-C639C5E4F2AE}" type="pres">
      <dgm:prSet presAssocID="{BBE9A09C-967B-41C3-8D8A-913EDCA625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03B7E844-3B70-4DDD-95B6-B1594A3872B2}" type="pres">
      <dgm:prSet presAssocID="{BBE9A09C-967B-41C3-8D8A-913EDCA62578}" presName="spaceRect" presStyleCnt="0"/>
      <dgm:spPr/>
    </dgm:pt>
    <dgm:pt modelId="{4465CF45-1699-4A42-9DC0-7B6E7BF4BD03}" type="pres">
      <dgm:prSet presAssocID="{BBE9A09C-967B-41C3-8D8A-913EDCA62578}" presName="parTx" presStyleLbl="revTx" presStyleIdx="2" presStyleCnt="3">
        <dgm:presLayoutVars>
          <dgm:chMax val="0"/>
          <dgm:chPref val="0"/>
        </dgm:presLayoutVars>
      </dgm:prSet>
      <dgm:spPr/>
    </dgm:pt>
  </dgm:ptLst>
  <dgm:cxnLst>
    <dgm:cxn modelId="{A5EB3622-C5DF-4AE8-992D-E3E9E5231503}" srcId="{E86AB1B6-BAD5-4400-B411-6465DB5E9160}" destId="{3C74648A-5FFC-49AB-8B33-1016B6DAA679}" srcOrd="0" destOrd="0" parTransId="{65061DAD-AED7-47B4-B842-16EB627E8B74}" sibTransId="{EEF2B3C3-429F-42A9-9C03-23AE13F9F7AA}"/>
    <dgm:cxn modelId="{1B00B35B-D24A-4FF3-89B0-1F2A213DE25B}" type="presOf" srcId="{BBE9A09C-967B-41C3-8D8A-913EDCA62578}" destId="{4465CF45-1699-4A42-9DC0-7B6E7BF4BD03}" srcOrd="0" destOrd="0" presId="urn:microsoft.com/office/officeart/2018/2/layout/IconVerticalSolidList"/>
    <dgm:cxn modelId="{77C86362-B175-4C32-A405-4CA2D5DAD3A4}" type="presOf" srcId="{3C74648A-5FFC-49AB-8B33-1016B6DAA679}" destId="{DBD79E81-E60B-4B48-BD43-D2EFA937FD7B}" srcOrd="0" destOrd="0" presId="urn:microsoft.com/office/officeart/2018/2/layout/IconVerticalSolidList"/>
    <dgm:cxn modelId="{24827A9F-4DB7-4AFB-BA74-506BDAD1FA76}" type="presOf" srcId="{8689635F-EB49-4AE4-934A-A7201F3EDA19}" destId="{9FD81089-1C0F-484C-A2E7-54A34882E32B}" srcOrd="0" destOrd="0" presId="urn:microsoft.com/office/officeart/2018/2/layout/IconVerticalSolidList"/>
    <dgm:cxn modelId="{8E2B71B2-2E73-45A4-8D87-AFA0DA2B81A7}" srcId="{E86AB1B6-BAD5-4400-B411-6465DB5E9160}" destId="{BBE9A09C-967B-41C3-8D8A-913EDCA62578}" srcOrd="2" destOrd="0" parTransId="{B1DB435D-4778-45B7-8059-D390162A9CD0}" sibTransId="{4E406FC7-7E81-4238-8A0F-D5C828FF5650}"/>
    <dgm:cxn modelId="{E2FC0FC6-8AE5-4C99-A682-1F0FC8781247}" srcId="{E86AB1B6-BAD5-4400-B411-6465DB5E9160}" destId="{8689635F-EB49-4AE4-934A-A7201F3EDA19}" srcOrd="1" destOrd="0" parTransId="{4D8D7007-5248-4853-97B0-A7F42A3CC46C}" sibTransId="{E02E52B4-58AF-41C4-AC59-31D2340F8BCB}"/>
    <dgm:cxn modelId="{18E4A5DE-158C-4EDD-8CFE-1F8428325C10}" type="presOf" srcId="{E86AB1B6-BAD5-4400-B411-6465DB5E9160}" destId="{A4B1D754-2F9D-4634-B3EF-9620F897B451}" srcOrd="0" destOrd="0" presId="urn:microsoft.com/office/officeart/2018/2/layout/IconVerticalSolidList"/>
    <dgm:cxn modelId="{65403F65-5B94-4209-A8ED-DC32CA398C5A}" type="presParOf" srcId="{A4B1D754-2F9D-4634-B3EF-9620F897B451}" destId="{E2D073E6-8D59-425D-986F-C083C2D6FD94}" srcOrd="0" destOrd="0" presId="urn:microsoft.com/office/officeart/2018/2/layout/IconVerticalSolidList"/>
    <dgm:cxn modelId="{2B081B40-C2A9-4D0A-9FF3-B5CE1BA36869}" type="presParOf" srcId="{E2D073E6-8D59-425D-986F-C083C2D6FD94}" destId="{CF043227-1D66-499C-9B66-7B794B84F396}" srcOrd="0" destOrd="0" presId="urn:microsoft.com/office/officeart/2018/2/layout/IconVerticalSolidList"/>
    <dgm:cxn modelId="{BB57AB0A-1BB9-4750-A408-AEE4E62CBE49}" type="presParOf" srcId="{E2D073E6-8D59-425D-986F-C083C2D6FD94}" destId="{EBEABF9F-1417-4BAD-9F15-6E1C3738FB6D}" srcOrd="1" destOrd="0" presId="urn:microsoft.com/office/officeart/2018/2/layout/IconVerticalSolidList"/>
    <dgm:cxn modelId="{D1E1BEC6-46AE-4070-A396-6B5836977876}" type="presParOf" srcId="{E2D073E6-8D59-425D-986F-C083C2D6FD94}" destId="{10761E43-5122-4293-B174-80363F539F05}" srcOrd="2" destOrd="0" presId="urn:microsoft.com/office/officeart/2018/2/layout/IconVerticalSolidList"/>
    <dgm:cxn modelId="{55B548C8-82AD-4E91-97D8-BEB530DEFDFD}" type="presParOf" srcId="{E2D073E6-8D59-425D-986F-C083C2D6FD94}" destId="{DBD79E81-E60B-4B48-BD43-D2EFA937FD7B}" srcOrd="3" destOrd="0" presId="urn:microsoft.com/office/officeart/2018/2/layout/IconVerticalSolidList"/>
    <dgm:cxn modelId="{A5659A7F-807D-46A7-974D-5B924727CB98}" type="presParOf" srcId="{A4B1D754-2F9D-4634-B3EF-9620F897B451}" destId="{C4BD925E-4A9F-4F20-9D23-26EEE0451993}" srcOrd="1" destOrd="0" presId="urn:microsoft.com/office/officeart/2018/2/layout/IconVerticalSolidList"/>
    <dgm:cxn modelId="{FE6FBA3D-4E61-419E-A2FC-579F0A0171BE}" type="presParOf" srcId="{A4B1D754-2F9D-4634-B3EF-9620F897B451}" destId="{07140F99-70CD-4AD8-BCB0-12A8B83B15F9}" srcOrd="2" destOrd="0" presId="urn:microsoft.com/office/officeart/2018/2/layout/IconVerticalSolidList"/>
    <dgm:cxn modelId="{DC2C4561-E94A-4452-B367-CB27B6AC371E}" type="presParOf" srcId="{07140F99-70CD-4AD8-BCB0-12A8B83B15F9}" destId="{92B755CC-56DA-4256-A051-042D3ADD9CAE}" srcOrd="0" destOrd="0" presId="urn:microsoft.com/office/officeart/2018/2/layout/IconVerticalSolidList"/>
    <dgm:cxn modelId="{F739F845-6AF9-42AF-B418-D45D4E92A73A}" type="presParOf" srcId="{07140F99-70CD-4AD8-BCB0-12A8B83B15F9}" destId="{D0087468-550E-4F4C-9B50-F94ED23929A0}" srcOrd="1" destOrd="0" presId="urn:microsoft.com/office/officeart/2018/2/layout/IconVerticalSolidList"/>
    <dgm:cxn modelId="{295D80DB-D088-449D-A55B-7746377E1188}" type="presParOf" srcId="{07140F99-70CD-4AD8-BCB0-12A8B83B15F9}" destId="{BAD27D8F-271F-46D3-84CE-4B7A52CF7AEB}" srcOrd="2" destOrd="0" presId="urn:microsoft.com/office/officeart/2018/2/layout/IconVerticalSolidList"/>
    <dgm:cxn modelId="{F122FAA0-0CC2-4988-8767-03EE84E64726}" type="presParOf" srcId="{07140F99-70CD-4AD8-BCB0-12A8B83B15F9}" destId="{9FD81089-1C0F-484C-A2E7-54A34882E32B}" srcOrd="3" destOrd="0" presId="urn:microsoft.com/office/officeart/2018/2/layout/IconVerticalSolidList"/>
    <dgm:cxn modelId="{27386454-6111-414E-B3D2-285C4B07C2E8}" type="presParOf" srcId="{A4B1D754-2F9D-4634-B3EF-9620F897B451}" destId="{D75E19B0-D397-4F3C-8308-CF0BCFFF4961}" srcOrd="3" destOrd="0" presId="urn:microsoft.com/office/officeart/2018/2/layout/IconVerticalSolidList"/>
    <dgm:cxn modelId="{D3F2BAD2-2F91-481A-9780-98BE622EEB7B}" type="presParOf" srcId="{A4B1D754-2F9D-4634-B3EF-9620F897B451}" destId="{8AA20813-6DD5-40AF-872B-611E7D30F4AD}" srcOrd="4" destOrd="0" presId="urn:microsoft.com/office/officeart/2018/2/layout/IconVerticalSolidList"/>
    <dgm:cxn modelId="{28BDE9B6-A669-45B7-B886-E3AEFAD73096}" type="presParOf" srcId="{8AA20813-6DD5-40AF-872B-611E7D30F4AD}" destId="{CFF836A3-774C-4AF4-9054-4BA1EBADC089}" srcOrd="0" destOrd="0" presId="urn:microsoft.com/office/officeart/2018/2/layout/IconVerticalSolidList"/>
    <dgm:cxn modelId="{2D1DF57E-E969-4B87-8E7C-5351E89524F8}" type="presParOf" srcId="{8AA20813-6DD5-40AF-872B-611E7D30F4AD}" destId="{4AC9BBEA-F449-431A-A207-C639C5E4F2AE}" srcOrd="1" destOrd="0" presId="urn:microsoft.com/office/officeart/2018/2/layout/IconVerticalSolidList"/>
    <dgm:cxn modelId="{ADD71A21-D6F6-4AEC-8AB2-F1415183790E}" type="presParOf" srcId="{8AA20813-6DD5-40AF-872B-611E7D30F4AD}" destId="{03B7E844-3B70-4DDD-95B6-B1594A3872B2}" srcOrd="2" destOrd="0" presId="urn:microsoft.com/office/officeart/2018/2/layout/IconVerticalSolidList"/>
    <dgm:cxn modelId="{2C73E64D-16A4-438F-966B-29602F6BC620}" type="presParOf" srcId="{8AA20813-6DD5-40AF-872B-611E7D30F4AD}" destId="{4465CF45-1699-4A42-9DC0-7B6E7BF4BD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3066F-16B7-4DED-A49B-5E1280382373}"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9EFB2775-665B-4229-B159-187D42F1132B}">
      <dgm:prSet/>
      <dgm:spPr/>
      <dgm:t>
        <a:bodyPr/>
        <a:lstStyle/>
        <a:p>
          <a:r>
            <a:rPr lang="en-US" b="1" dirty="0"/>
            <a:t>Entry Admin </a:t>
          </a:r>
          <a:r>
            <a:rPr lang="en-US" dirty="0"/>
            <a:t>– Responsible for entering placards </a:t>
          </a:r>
          <a:r>
            <a:rPr lang="en-US"/>
            <a:t>at their designated </a:t>
          </a:r>
          <a:r>
            <a:rPr lang="en-US" dirty="0"/>
            <a:t>pickup location as parents arrive in the car line.</a:t>
          </a:r>
        </a:p>
      </dgm:t>
    </dgm:pt>
    <dgm:pt modelId="{98E47211-7993-44C1-B9A7-194995BABB3D}" type="parTrans" cxnId="{F9E42445-2C06-42B2-8F94-57957E966629}">
      <dgm:prSet/>
      <dgm:spPr/>
      <dgm:t>
        <a:bodyPr/>
        <a:lstStyle/>
        <a:p>
          <a:endParaRPr lang="en-US"/>
        </a:p>
      </dgm:t>
    </dgm:pt>
    <dgm:pt modelId="{ED260D69-B7C9-4940-B3F3-580907A6F799}" type="sibTrans" cxnId="{F9E42445-2C06-42B2-8F94-57957E966629}">
      <dgm:prSet/>
      <dgm:spPr/>
      <dgm:t>
        <a:bodyPr/>
        <a:lstStyle/>
        <a:p>
          <a:endParaRPr lang="en-US"/>
        </a:p>
      </dgm:t>
    </dgm:pt>
    <dgm:pt modelId="{8B9B8529-77DC-418E-8E3F-F5725F750E5D}">
      <dgm:prSet/>
      <dgm:spPr/>
      <dgm:t>
        <a:bodyPr/>
        <a:lstStyle/>
        <a:p>
          <a:r>
            <a:rPr lang="en-US" b="1" dirty="0"/>
            <a:t>Inside Admin </a:t>
          </a:r>
          <a:r>
            <a:rPr lang="en-US" dirty="0"/>
            <a:t>– Responsible for releasing students from the classroom </a:t>
          </a:r>
          <a:r>
            <a:rPr lang="en-US" i="1" dirty="0"/>
            <a:t>[or holding area, such as the gym, cafeteria, library.]</a:t>
          </a:r>
        </a:p>
      </dgm:t>
    </dgm:pt>
    <dgm:pt modelId="{DDC9F306-3CDD-4755-A63F-372B3A2A6317}" type="parTrans" cxnId="{A5C521E0-BEF1-4636-8C2C-26F14CE644D3}">
      <dgm:prSet/>
      <dgm:spPr/>
      <dgm:t>
        <a:bodyPr/>
        <a:lstStyle/>
        <a:p>
          <a:endParaRPr lang="en-US"/>
        </a:p>
      </dgm:t>
    </dgm:pt>
    <dgm:pt modelId="{F657A67C-4EF9-49C7-9E5C-77AF631C866F}" type="sibTrans" cxnId="{A5C521E0-BEF1-4636-8C2C-26F14CE644D3}">
      <dgm:prSet/>
      <dgm:spPr/>
      <dgm:t>
        <a:bodyPr/>
        <a:lstStyle/>
        <a:p>
          <a:endParaRPr lang="en-US"/>
        </a:p>
      </dgm:t>
    </dgm:pt>
    <dgm:pt modelId="{F4E6A7A3-686C-43FE-8FFB-8D815B29A6FB}">
      <dgm:prSet/>
      <dgm:spPr/>
      <dgm:t>
        <a:bodyPr/>
        <a:lstStyle/>
        <a:p>
          <a:r>
            <a:rPr lang="en-US" b="1" dirty="0"/>
            <a:t>School Admin </a:t>
          </a:r>
          <a:r>
            <a:rPr lang="en-US" dirty="0"/>
            <a:t>– Responsible for adding or updating student records, adding student ride changes, changing users and filters, viewing reports, etc.</a:t>
          </a:r>
        </a:p>
      </dgm:t>
    </dgm:pt>
    <dgm:pt modelId="{34B07D87-C03C-47B2-A0AD-34CA42B8CE9F}" type="parTrans" cxnId="{A9EDA718-B223-45A9-B5BD-DF2AB43D5CFB}">
      <dgm:prSet/>
      <dgm:spPr/>
      <dgm:t>
        <a:bodyPr/>
        <a:lstStyle/>
        <a:p>
          <a:endParaRPr lang="en-US"/>
        </a:p>
      </dgm:t>
    </dgm:pt>
    <dgm:pt modelId="{2E84AA45-3573-483F-8DD9-131D741EDF32}" type="sibTrans" cxnId="{A9EDA718-B223-45A9-B5BD-DF2AB43D5CFB}">
      <dgm:prSet/>
      <dgm:spPr/>
      <dgm:t>
        <a:bodyPr/>
        <a:lstStyle/>
        <a:p>
          <a:endParaRPr lang="en-US"/>
        </a:p>
      </dgm:t>
    </dgm:pt>
    <dgm:pt modelId="{EC5EA3B5-22EA-43CE-A200-65B1F24C836C}" type="pres">
      <dgm:prSet presAssocID="{7B03066F-16B7-4DED-A49B-5E1280382373}" presName="vert0" presStyleCnt="0">
        <dgm:presLayoutVars>
          <dgm:dir/>
          <dgm:animOne val="branch"/>
          <dgm:animLvl val="lvl"/>
        </dgm:presLayoutVars>
      </dgm:prSet>
      <dgm:spPr/>
    </dgm:pt>
    <dgm:pt modelId="{6825E61E-FA03-4222-AF7F-2C86593E2DC6}" type="pres">
      <dgm:prSet presAssocID="{9EFB2775-665B-4229-B159-187D42F1132B}" presName="thickLine" presStyleLbl="alignNode1" presStyleIdx="0" presStyleCnt="3"/>
      <dgm:spPr/>
    </dgm:pt>
    <dgm:pt modelId="{3D01713D-FBC8-48BF-BE51-5AC494E32B41}" type="pres">
      <dgm:prSet presAssocID="{9EFB2775-665B-4229-B159-187D42F1132B}" presName="horz1" presStyleCnt="0"/>
      <dgm:spPr/>
    </dgm:pt>
    <dgm:pt modelId="{B549060B-F588-4BED-A81C-6F2287606F2A}" type="pres">
      <dgm:prSet presAssocID="{9EFB2775-665B-4229-B159-187D42F1132B}" presName="tx1" presStyleLbl="revTx" presStyleIdx="0" presStyleCnt="3"/>
      <dgm:spPr/>
    </dgm:pt>
    <dgm:pt modelId="{157455F0-4676-4321-9D39-3F3FD7295F0D}" type="pres">
      <dgm:prSet presAssocID="{9EFB2775-665B-4229-B159-187D42F1132B}" presName="vert1" presStyleCnt="0"/>
      <dgm:spPr/>
    </dgm:pt>
    <dgm:pt modelId="{CB092152-E337-4CC2-8109-4201CF5A9DFE}" type="pres">
      <dgm:prSet presAssocID="{8B9B8529-77DC-418E-8E3F-F5725F750E5D}" presName="thickLine" presStyleLbl="alignNode1" presStyleIdx="1" presStyleCnt="3"/>
      <dgm:spPr/>
    </dgm:pt>
    <dgm:pt modelId="{64AD6588-7702-467F-8336-4ACC2C050B9A}" type="pres">
      <dgm:prSet presAssocID="{8B9B8529-77DC-418E-8E3F-F5725F750E5D}" presName="horz1" presStyleCnt="0"/>
      <dgm:spPr/>
    </dgm:pt>
    <dgm:pt modelId="{2AF9E93D-81E5-4BA1-A6F4-7EC2B3E2796D}" type="pres">
      <dgm:prSet presAssocID="{8B9B8529-77DC-418E-8E3F-F5725F750E5D}" presName="tx1" presStyleLbl="revTx" presStyleIdx="1" presStyleCnt="3"/>
      <dgm:spPr/>
    </dgm:pt>
    <dgm:pt modelId="{9694E872-9E8F-49D8-9AE9-82BFA0D91425}" type="pres">
      <dgm:prSet presAssocID="{8B9B8529-77DC-418E-8E3F-F5725F750E5D}" presName="vert1" presStyleCnt="0"/>
      <dgm:spPr/>
    </dgm:pt>
    <dgm:pt modelId="{993A8F05-C64B-4D13-8D79-ECF043EED394}" type="pres">
      <dgm:prSet presAssocID="{F4E6A7A3-686C-43FE-8FFB-8D815B29A6FB}" presName="thickLine" presStyleLbl="alignNode1" presStyleIdx="2" presStyleCnt="3"/>
      <dgm:spPr/>
    </dgm:pt>
    <dgm:pt modelId="{6304780B-C1DF-4EFA-8B81-948ED0996A81}" type="pres">
      <dgm:prSet presAssocID="{F4E6A7A3-686C-43FE-8FFB-8D815B29A6FB}" presName="horz1" presStyleCnt="0"/>
      <dgm:spPr/>
    </dgm:pt>
    <dgm:pt modelId="{B4984321-A6CD-4525-8D8F-7F3E53DC1450}" type="pres">
      <dgm:prSet presAssocID="{F4E6A7A3-686C-43FE-8FFB-8D815B29A6FB}" presName="tx1" presStyleLbl="revTx" presStyleIdx="2" presStyleCnt="3"/>
      <dgm:spPr/>
    </dgm:pt>
    <dgm:pt modelId="{A99E1A9E-1DBA-4EF7-AD5D-83FA0A054098}" type="pres">
      <dgm:prSet presAssocID="{F4E6A7A3-686C-43FE-8FFB-8D815B29A6FB}" presName="vert1" presStyleCnt="0"/>
      <dgm:spPr/>
    </dgm:pt>
  </dgm:ptLst>
  <dgm:cxnLst>
    <dgm:cxn modelId="{054F8706-DB82-4F6B-8082-0E57DCAC341D}" type="presOf" srcId="{F4E6A7A3-686C-43FE-8FFB-8D815B29A6FB}" destId="{B4984321-A6CD-4525-8D8F-7F3E53DC1450}" srcOrd="0" destOrd="0" presId="urn:microsoft.com/office/officeart/2008/layout/LinedList"/>
    <dgm:cxn modelId="{A9EDA718-B223-45A9-B5BD-DF2AB43D5CFB}" srcId="{7B03066F-16B7-4DED-A49B-5E1280382373}" destId="{F4E6A7A3-686C-43FE-8FFB-8D815B29A6FB}" srcOrd="2" destOrd="0" parTransId="{34B07D87-C03C-47B2-A0AD-34CA42B8CE9F}" sibTransId="{2E84AA45-3573-483F-8DD9-131D741EDF32}"/>
    <dgm:cxn modelId="{0A902026-045A-453B-8423-D6BA57DFB4D2}" type="presOf" srcId="{7B03066F-16B7-4DED-A49B-5E1280382373}" destId="{EC5EA3B5-22EA-43CE-A200-65B1F24C836C}" srcOrd="0" destOrd="0" presId="urn:microsoft.com/office/officeart/2008/layout/LinedList"/>
    <dgm:cxn modelId="{F9E42445-2C06-42B2-8F94-57957E966629}" srcId="{7B03066F-16B7-4DED-A49B-5E1280382373}" destId="{9EFB2775-665B-4229-B159-187D42F1132B}" srcOrd="0" destOrd="0" parTransId="{98E47211-7993-44C1-B9A7-194995BABB3D}" sibTransId="{ED260D69-B7C9-4940-B3F3-580907A6F799}"/>
    <dgm:cxn modelId="{11A30B7D-FDC0-4FB5-8B66-59A0CEFAB0E4}" type="presOf" srcId="{9EFB2775-665B-4229-B159-187D42F1132B}" destId="{B549060B-F588-4BED-A81C-6F2287606F2A}" srcOrd="0" destOrd="0" presId="urn:microsoft.com/office/officeart/2008/layout/LinedList"/>
    <dgm:cxn modelId="{5C76759C-325F-4137-BF43-EBF4EDE792E4}" type="presOf" srcId="{8B9B8529-77DC-418E-8E3F-F5725F750E5D}" destId="{2AF9E93D-81E5-4BA1-A6F4-7EC2B3E2796D}" srcOrd="0" destOrd="0" presId="urn:microsoft.com/office/officeart/2008/layout/LinedList"/>
    <dgm:cxn modelId="{A5C521E0-BEF1-4636-8C2C-26F14CE644D3}" srcId="{7B03066F-16B7-4DED-A49B-5E1280382373}" destId="{8B9B8529-77DC-418E-8E3F-F5725F750E5D}" srcOrd="1" destOrd="0" parTransId="{DDC9F306-3CDD-4755-A63F-372B3A2A6317}" sibTransId="{F657A67C-4EF9-49C7-9E5C-77AF631C866F}"/>
    <dgm:cxn modelId="{C5B2281C-CC26-4342-B908-D6B2EEE07B9E}" type="presParOf" srcId="{EC5EA3B5-22EA-43CE-A200-65B1F24C836C}" destId="{6825E61E-FA03-4222-AF7F-2C86593E2DC6}" srcOrd="0" destOrd="0" presId="urn:microsoft.com/office/officeart/2008/layout/LinedList"/>
    <dgm:cxn modelId="{3D7A44D4-F67C-40D9-BD50-DAAC6EF34692}" type="presParOf" srcId="{EC5EA3B5-22EA-43CE-A200-65B1F24C836C}" destId="{3D01713D-FBC8-48BF-BE51-5AC494E32B41}" srcOrd="1" destOrd="0" presId="urn:microsoft.com/office/officeart/2008/layout/LinedList"/>
    <dgm:cxn modelId="{3BBFAB4B-84EA-4C70-8CBC-FD4E7B9B7684}" type="presParOf" srcId="{3D01713D-FBC8-48BF-BE51-5AC494E32B41}" destId="{B549060B-F588-4BED-A81C-6F2287606F2A}" srcOrd="0" destOrd="0" presId="urn:microsoft.com/office/officeart/2008/layout/LinedList"/>
    <dgm:cxn modelId="{66B213E1-33A9-4F77-8FF4-A3B8A5DBEC37}" type="presParOf" srcId="{3D01713D-FBC8-48BF-BE51-5AC494E32B41}" destId="{157455F0-4676-4321-9D39-3F3FD7295F0D}" srcOrd="1" destOrd="0" presId="urn:microsoft.com/office/officeart/2008/layout/LinedList"/>
    <dgm:cxn modelId="{49671FF0-8847-46CE-B574-06719BD074D1}" type="presParOf" srcId="{EC5EA3B5-22EA-43CE-A200-65B1F24C836C}" destId="{CB092152-E337-4CC2-8109-4201CF5A9DFE}" srcOrd="2" destOrd="0" presId="urn:microsoft.com/office/officeart/2008/layout/LinedList"/>
    <dgm:cxn modelId="{0A6A8D92-4467-49F6-8E75-BD6C0463186F}" type="presParOf" srcId="{EC5EA3B5-22EA-43CE-A200-65B1F24C836C}" destId="{64AD6588-7702-467F-8336-4ACC2C050B9A}" srcOrd="3" destOrd="0" presId="urn:microsoft.com/office/officeart/2008/layout/LinedList"/>
    <dgm:cxn modelId="{9694860D-B53C-4D10-8579-E2E5BF988F21}" type="presParOf" srcId="{64AD6588-7702-467F-8336-4ACC2C050B9A}" destId="{2AF9E93D-81E5-4BA1-A6F4-7EC2B3E2796D}" srcOrd="0" destOrd="0" presId="urn:microsoft.com/office/officeart/2008/layout/LinedList"/>
    <dgm:cxn modelId="{5906003F-F221-482B-9F33-118730FBDF7F}" type="presParOf" srcId="{64AD6588-7702-467F-8336-4ACC2C050B9A}" destId="{9694E872-9E8F-49D8-9AE9-82BFA0D91425}" srcOrd="1" destOrd="0" presId="urn:microsoft.com/office/officeart/2008/layout/LinedList"/>
    <dgm:cxn modelId="{7E5B7E46-6460-4C14-BAC2-ECEB55278ED0}" type="presParOf" srcId="{EC5EA3B5-22EA-43CE-A200-65B1F24C836C}" destId="{993A8F05-C64B-4D13-8D79-ECF043EED394}" srcOrd="4" destOrd="0" presId="urn:microsoft.com/office/officeart/2008/layout/LinedList"/>
    <dgm:cxn modelId="{31CB17E0-BE0A-4441-9E0D-39A745B0DA37}" type="presParOf" srcId="{EC5EA3B5-22EA-43CE-A200-65B1F24C836C}" destId="{6304780B-C1DF-4EFA-8B81-948ED0996A81}" srcOrd="5" destOrd="0" presId="urn:microsoft.com/office/officeart/2008/layout/LinedList"/>
    <dgm:cxn modelId="{69F2D8F6-C8DA-4F66-9944-0ACC6E4B432B}" type="presParOf" srcId="{6304780B-C1DF-4EFA-8B81-948ED0996A81}" destId="{B4984321-A6CD-4525-8D8F-7F3E53DC1450}" srcOrd="0" destOrd="0" presId="urn:microsoft.com/office/officeart/2008/layout/LinedList"/>
    <dgm:cxn modelId="{64759DED-9241-4CBB-8EBB-592954EBC087}" type="presParOf" srcId="{6304780B-C1DF-4EFA-8B81-948ED0996A81}" destId="{A99E1A9E-1DBA-4EF7-AD5D-83FA0A05409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3ABC62-B6B0-4A33-AC70-2BB705A66020}"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1D2A359-17B4-445F-BA15-EB448A05C854}">
      <dgm:prSet/>
      <dgm:spPr/>
      <dgm:t>
        <a:bodyPr/>
        <a:lstStyle/>
        <a:p>
          <a:r>
            <a:rPr lang="en-US" b="1" dirty="0"/>
            <a:t>Entry Admin </a:t>
          </a:r>
          <a:r>
            <a:rPr lang="en-US" dirty="0"/>
            <a:t>– Responsible for entering placards at their designated pickup location as parents arrive in the car line. </a:t>
          </a:r>
        </a:p>
      </dgm:t>
    </dgm:pt>
    <dgm:pt modelId="{48A86E18-5B18-4C14-BB3E-B4B3FD7BCFBD}" type="parTrans" cxnId="{CE664D3B-1797-4525-BD5F-9CF565DD4571}">
      <dgm:prSet/>
      <dgm:spPr/>
      <dgm:t>
        <a:bodyPr/>
        <a:lstStyle/>
        <a:p>
          <a:endParaRPr lang="en-US"/>
        </a:p>
      </dgm:t>
    </dgm:pt>
    <dgm:pt modelId="{96390634-08CC-463C-88DD-EC810B5021A2}" type="sibTrans" cxnId="{CE664D3B-1797-4525-BD5F-9CF565DD4571}">
      <dgm:prSet/>
      <dgm:spPr/>
      <dgm:t>
        <a:bodyPr/>
        <a:lstStyle/>
        <a:p>
          <a:endParaRPr lang="en-US"/>
        </a:p>
      </dgm:t>
    </dgm:pt>
    <dgm:pt modelId="{69EA73E0-0B47-4579-9BB9-B85B5D777D49}">
      <dgm:prSet/>
      <dgm:spPr/>
      <dgm:t>
        <a:bodyPr/>
        <a:lstStyle/>
        <a:p>
          <a:r>
            <a:rPr lang="en-US" b="1"/>
            <a:t>Inside Admin </a:t>
          </a:r>
          <a:r>
            <a:rPr lang="en-US"/>
            <a:t>– Responsible for releasing students from the classroom </a:t>
          </a:r>
          <a:r>
            <a:rPr lang="en-US" i="1"/>
            <a:t>[or holding area, such as the gym, cafeteria, library.]</a:t>
          </a:r>
          <a:endParaRPr lang="en-US"/>
        </a:p>
      </dgm:t>
    </dgm:pt>
    <dgm:pt modelId="{D1E4A2AB-AD58-4A63-901B-A4FB0316A858}" type="parTrans" cxnId="{3CBCA0CB-3A9D-4120-83D4-08771E7A1D38}">
      <dgm:prSet/>
      <dgm:spPr/>
      <dgm:t>
        <a:bodyPr/>
        <a:lstStyle/>
        <a:p>
          <a:endParaRPr lang="en-US"/>
        </a:p>
      </dgm:t>
    </dgm:pt>
    <dgm:pt modelId="{331E38A6-4957-4109-A1C5-06AA8BC8FE3E}" type="sibTrans" cxnId="{3CBCA0CB-3A9D-4120-83D4-08771E7A1D38}">
      <dgm:prSet/>
      <dgm:spPr/>
      <dgm:t>
        <a:bodyPr/>
        <a:lstStyle/>
        <a:p>
          <a:endParaRPr lang="en-US"/>
        </a:p>
      </dgm:t>
    </dgm:pt>
    <dgm:pt modelId="{5729A064-054B-4C81-B95E-CCB00CA9D05E}">
      <dgm:prSet/>
      <dgm:spPr/>
      <dgm:t>
        <a:bodyPr/>
        <a:lstStyle/>
        <a:p>
          <a:r>
            <a:rPr lang="en-US" b="1" dirty="0"/>
            <a:t>Outside Admins </a:t>
          </a:r>
          <a:r>
            <a:rPr lang="en-US" dirty="0"/>
            <a:t>– Responsible for releasing students from the pickup location to the cars after they have been released by the Inside Admins. </a:t>
          </a:r>
        </a:p>
      </dgm:t>
    </dgm:pt>
    <dgm:pt modelId="{74855DFE-3562-47D1-9AEA-7E72A61D75B6}" type="parTrans" cxnId="{95541423-B908-47CD-8ABF-DB9F79B1F9D9}">
      <dgm:prSet/>
      <dgm:spPr/>
      <dgm:t>
        <a:bodyPr/>
        <a:lstStyle/>
        <a:p>
          <a:endParaRPr lang="en-US"/>
        </a:p>
      </dgm:t>
    </dgm:pt>
    <dgm:pt modelId="{5345923E-B7F2-47BD-9D2C-56EDCF498891}" type="sibTrans" cxnId="{95541423-B908-47CD-8ABF-DB9F79B1F9D9}">
      <dgm:prSet/>
      <dgm:spPr/>
      <dgm:t>
        <a:bodyPr/>
        <a:lstStyle/>
        <a:p>
          <a:endParaRPr lang="en-US"/>
        </a:p>
      </dgm:t>
    </dgm:pt>
    <dgm:pt modelId="{2E982A07-6B4F-4BFB-B944-520EE9C04D77}">
      <dgm:prSet/>
      <dgm:spPr/>
      <dgm:t>
        <a:bodyPr/>
        <a:lstStyle/>
        <a:p>
          <a:r>
            <a:rPr lang="en-US" b="1"/>
            <a:t>School Admin </a:t>
          </a:r>
          <a:r>
            <a:rPr lang="en-US"/>
            <a:t>– Responsible for adding or updating student records, adding student ride changes, changing users and filters, viewing reports, etc. </a:t>
          </a:r>
        </a:p>
      </dgm:t>
    </dgm:pt>
    <dgm:pt modelId="{D46A627C-D01E-423F-8134-80039FBF8831}" type="parTrans" cxnId="{C786A8FD-6D8E-417D-8D3E-7E9D5398CA28}">
      <dgm:prSet/>
      <dgm:spPr/>
      <dgm:t>
        <a:bodyPr/>
        <a:lstStyle/>
        <a:p>
          <a:endParaRPr lang="en-US"/>
        </a:p>
      </dgm:t>
    </dgm:pt>
    <dgm:pt modelId="{48BF1A7A-0278-4C5F-873E-3676237332BD}" type="sibTrans" cxnId="{C786A8FD-6D8E-417D-8D3E-7E9D5398CA28}">
      <dgm:prSet/>
      <dgm:spPr/>
      <dgm:t>
        <a:bodyPr/>
        <a:lstStyle/>
        <a:p>
          <a:endParaRPr lang="en-US"/>
        </a:p>
      </dgm:t>
    </dgm:pt>
    <dgm:pt modelId="{B27B757A-E237-49DD-83D7-E326439E7B97}" type="pres">
      <dgm:prSet presAssocID="{553ABC62-B6B0-4A33-AC70-2BB705A66020}" presName="vert0" presStyleCnt="0">
        <dgm:presLayoutVars>
          <dgm:dir/>
          <dgm:animOne val="branch"/>
          <dgm:animLvl val="lvl"/>
        </dgm:presLayoutVars>
      </dgm:prSet>
      <dgm:spPr/>
    </dgm:pt>
    <dgm:pt modelId="{C2F9EAB5-02CB-47D9-8C1A-1F932C01DE4C}" type="pres">
      <dgm:prSet presAssocID="{B1D2A359-17B4-445F-BA15-EB448A05C854}" presName="thickLine" presStyleLbl="alignNode1" presStyleIdx="0" presStyleCnt="4"/>
      <dgm:spPr/>
    </dgm:pt>
    <dgm:pt modelId="{429703AA-1B5A-4294-A497-0AC191F41268}" type="pres">
      <dgm:prSet presAssocID="{B1D2A359-17B4-445F-BA15-EB448A05C854}" presName="horz1" presStyleCnt="0"/>
      <dgm:spPr/>
    </dgm:pt>
    <dgm:pt modelId="{006D5332-5220-4BAA-8AC3-E48FE319FD9A}" type="pres">
      <dgm:prSet presAssocID="{B1D2A359-17B4-445F-BA15-EB448A05C854}" presName="tx1" presStyleLbl="revTx" presStyleIdx="0" presStyleCnt="4"/>
      <dgm:spPr/>
    </dgm:pt>
    <dgm:pt modelId="{2190D3AA-9FE9-4D4F-9246-E3225BC8FCF2}" type="pres">
      <dgm:prSet presAssocID="{B1D2A359-17B4-445F-BA15-EB448A05C854}" presName="vert1" presStyleCnt="0"/>
      <dgm:spPr/>
    </dgm:pt>
    <dgm:pt modelId="{286172E9-69EA-41C8-B274-5E93A207A109}" type="pres">
      <dgm:prSet presAssocID="{69EA73E0-0B47-4579-9BB9-B85B5D777D49}" presName="thickLine" presStyleLbl="alignNode1" presStyleIdx="1" presStyleCnt="4"/>
      <dgm:spPr/>
    </dgm:pt>
    <dgm:pt modelId="{1BFB6CBC-C18E-4301-9DFD-D6A4AE3B5DA7}" type="pres">
      <dgm:prSet presAssocID="{69EA73E0-0B47-4579-9BB9-B85B5D777D49}" presName="horz1" presStyleCnt="0"/>
      <dgm:spPr/>
    </dgm:pt>
    <dgm:pt modelId="{02BB2C55-8B51-4B90-9A7E-38AD8087847C}" type="pres">
      <dgm:prSet presAssocID="{69EA73E0-0B47-4579-9BB9-B85B5D777D49}" presName="tx1" presStyleLbl="revTx" presStyleIdx="1" presStyleCnt="4"/>
      <dgm:spPr/>
    </dgm:pt>
    <dgm:pt modelId="{9E2AF8BD-D0AB-4A14-9086-D8133A9D5536}" type="pres">
      <dgm:prSet presAssocID="{69EA73E0-0B47-4579-9BB9-B85B5D777D49}" presName="vert1" presStyleCnt="0"/>
      <dgm:spPr/>
    </dgm:pt>
    <dgm:pt modelId="{1852E906-91D1-4118-A7DA-9AEFE9117B86}" type="pres">
      <dgm:prSet presAssocID="{5729A064-054B-4C81-B95E-CCB00CA9D05E}" presName="thickLine" presStyleLbl="alignNode1" presStyleIdx="2" presStyleCnt="4"/>
      <dgm:spPr/>
    </dgm:pt>
    <dgm:pt modelId="{62B325F4-4919-4366-BFC4-81B502ABB284}" type="pres">
      <dgm:prSet presAssocID="{5729A064-054B-4C81-B95E-CCB00CA9D05E}" presName="horz1" presStyleCnt="0"/>
      <dgm:spPr/>
    </dgm:pt>
    <dgm:pt modelId="{29D5CD3D-BF80-4A64-B20B-56880999EB64}" type="pres">
      <dgm:prSet presAssocID="{5729A064-054B-4C81-B95E-CCB00CA9D05E}" presName="tx1" presStyleLbl="revTx" presStyleIdx="2" presStyleCnt="4"/>
      <dgm:spPr/>
    </dgm:pt>
    <dgm:pt modelId="{CFD94E2E-BF0A-4D8F-9306-BA29A2D09CB3}" type="pres">
      <dgm:prSet presAssocID="{5729A064-054B-4C81-B95E-CCB00CA9D05E}" presName="vert1" presStyleCnt="0"/>
      <dgm:spPr/>
    </dgm:pt>
    <dgm:pt modelId="{70DD5A30-B0FD-4451-84BE-37B58EE3760D}" type="pres">
      <dgm:prSet presAssocID="{2E982A07-6B4F-4BFB-B944-520EE9C04D77}" presName="thickLine" presStyleLbl="alignNode1" presStyleIdx="3" presStyleCnt="4"/>
      <dgm:spPr/>
    </dgm:pt>
    <dgm:pt modelId="{A8C80F6A-C07C-4BD0-91FE-98194E5E117D}" type="pres">
      <dgm:prSet presAssocID="{2E982A07-6B4F-4BFB-B944-520EE9C04D77}" presName="horz1" presStyleCnt="0"/>
      <dgm:spPr/>
    </dgm:pt>
    <dgm:pt modelId="{E0A69479-E58F-4AD1-A432-4293941E309C}" type="pres">
      <dgm:prSet presAssocID="{2E982A07-6B4F-4BFB-B944-520EE9C04D77}" presName="tx1" presStyleLbl="revTx" presStyleIdx="3" presStyleCnt="4"/>
      <dgm:spPr/>
    </dgm:pt>
    <dgm:pt modelId="{788FE661-DF1C-4E4A-A772-D675F9F26EF3}" type="pres">
      <dgm:prSet presAssocID="{2E982A07-6B4F-4BFB-B944-520EE9C04D77}" presName="vert1" presStyleCnt="0"/>
      <dgm:spPr/>
    </dgm:pt>
  </dgm:ptLst>
  <dgm:cxnLst>
    <dgm:cxn modelId="{3FD8D000-66A7-4669-9ECA-EFDBF01B189D}" type="presOf" srcId="{553ABC62-B6B0-4A33-AC70-2BB705A66020}" destId="{B27B757A-E237-49DD-83D7-E326439E7B97}" srcOrd="0" destOrd="0" presId="urn:microsoft.com/office/officeart/2008/layout/LinedList"/>
    <dgm:cxn modelId="{95541423-B908-47CD-8ABF-DB9F79B1F9D9}" srcId="{553ABC62-B6B0-4A33-AC70-2BB705A66020}" destId="{5729A064-054B-4C81-B95E-CCB00CA9D05E}" srcOrd="2" destOrd="0" parTransId="{74855DFE-3562-47D1-9AEA-7E72A61D75B6}" sibTransId="{5345923E-B7F2-47BD-9D2C-56EDCF498891}"/>
    <dgm:cxn modelId="{CE664D3B-1797-4525-BD5F-9CF565DD4571}" srcId="{553ABC62-B6B0-4A33-AC70-2BB705A66020}" destId="{B1D2A359-17B4-445F-BA15-EB448A05C854}" srcOrd="0" destOrd="0" parTransId="{48A86E18-5B18-4C14-BB3E-B4B3FD7BCFBD}" sibTransId="{96390634-08CC-463C-88DD-EC810B5021A2}"/>
    <dgm:cxn modelId="{138E189B-7645-4F5D-BBB2-545F8ACFCDF9}" type="presOf" srcId="{2E982A07-6B4F-4BFB-B944-520EE9C04D77}" destId="{E0A69479-E58F-4AD1-A432-4293941E309C}" srcOrd="0" destOrd="0" presId="urn:microsoft.com/office/officeart/2008/layout/LinedList"/>
    <dgm:cxn modelId="{918AEBB9-C87D-4B9C-8C1D-E8ED57375669}" type="presOf" srcId="{69EA73E0-0B47-4579-9BB9-B85B5D777D49}" destId="{02BB2C55-8B51-4B90-9A7E-38AD8087847C}" srcOrd="0" destOrd="0" presId="urn:microsoft.com/office/officeart/2008/layout/LinedList"/>
    <dgm:cxn modelId="{3CBCA0CB-3A9D-4120-83D4-08771E7A1D38}" srcId="{553ABC62-B6B0-4A33-AC70-2BB705A66020}" destId="{69EA73E0-0B47-4579-9BB9-B85B5D777D49}" srcOrd="1" destOrd="0" parTransId="{D1E4A2AB-AD58-4A63-901B-A4FB0316A858}" sibTransId="{331E38A6-4957-4109-A1C5-06AA8BC8FE3E}"/>
    <dgm:cxn modelId="{06E113E1-BF77-47CF-BAF0-AAE8061B3167}" type="presOf" srcId="{B1D2A359-17B4-445F-BA15-EB448A05C854}" destId="{006D5332-5220-4BAA-8AC3-E48FE319FD9A}" srcOrd="0" destOrd="0" presId="urn:microsoft.com/office/officeart/2008/layout/LinedList"/>
    <dgm:cxn modelId="{6E0268EF-13FC-4615-A8BB-0A052DC170E5}" type="presOf" srcId="{5729A064-054B-4C81-B95E-CCB00CA9D05E}" destId="{29D5CD3D-BF80-4A64-B20B-56880999EB64}" srcOrd="0" destOrd="0" presId="urn:microsoft.com/office/officeart/2008/layout/LinedList"/>
    <dgm:cxn modelId="{C786A8FD-6D8E-417D-8D3E-7E9D5398CA28}" srcId="{553ABC62-B6B0-4A33-AC70-2BB705A66020}" destId="{2E982A07-6B4F-4BFB-B944-520EE9C04D77}" srcOrd="3" destOrd="0" parTransId="{D46A627C-D01E-423F-8134-80039FBF8831}" sibTransId="{48BF1A7A-0278-4C5F-873E-3676237332BD}"/>
    <dgm:cxn modelId="{81E94735-7F6F-41EE-A901-1C82A7EA86E2}" type="presParOf" srcId="{B27B757A-E237-49DD-83D7-E326439E7B97}" destId="{C2F9EAB5-02CB-47D9-8C1A-1F932C01DE4C}" srcOrd="0" destOrd="0" presId="urn:microsoft.com/office/officeart/2008/layout/LinedList"/>
    <dgm:cxn modelId="{9672C749-36B8-45CE-8EEE-5B0CC2B3BB87}" type="presParOf" srcId="{B27B757A-E237-49DD-83D7-E326439E7B97}" destId="{429703AA-1B5A-4294-A497-0AC191F41268}" srcOrd="1" destOrd="0" presId="urn:microsoft.com/office/officeart/2008/layout/LinedList"/>
    <dgm:cxn modelId="{57E30984-31AF-41D8-814B-326329B38CEA}" type="presParOf" srcId="{429703AA-1B5A-4294-A497-0AC191F41268}" destId="{006D5332-5220-4BAA-8AC3-E48FE319FD9A}" srcOrd="0" destOrd="0" presId="urn:microsoft.com/office/officeart/2008/layout/LinedList"/>
    <dgm:cxn modelId="{5E2D8A4A-412C-4BAE-BC6F-BB44ACF2D827}" type="presParOf" srcId="{429703AA-1B5A-4294-A497-0AC191F41268}" destId="{2190D3AA-9FE9-4D4F-9246-E3225BC8FCF2}" srcOrd="1" destOrd="0" presId="urn:microsoft.com/office/officeart/2008/layout/LinedList"/>
    <dgm:cxn modelId="{7353706B-1E2C-4C91-8BEB-F7D98F91C61E}" type="presParOf" srcId="{B27B757A-E237-49DD-83D7-E326439E7B97}" destId="{286172E9-69EA-41C8-B274-5E93A207A109}" srcOrd="2" destOrd="0" presId="urn:microsoft.com/office/officeart/2008/layout/LinedList"/>
    <dgm:cxn modelId="{8C6578E3-B9D1-4A07-9F42-0AC520E93B43}" type="presParOf" srcId="{B27B757A-E237-49DD-83D7-E326439E7B97}" destId="{1BFB6CBC-C18E-4301-9DFD-D6A4AE3B5DA7}" srcOrd="3" destOrd="0" presId="urn:microsoft.com/office/officeart/2008/layout/LinedList"/>
    <dgm:cxn modelId="{9D89CA01-5CED-4699-A998-4E6656E31552}" type="presParOf" srcId="{1BFB6CBC-C18E-4301-9DFD-D6A4AE3B5DA7}" destId="{02BB2C55-8B51-4B90-9A7E-38AD8087847C}" srcOrd="0" destOrd="0" presId="urn:microsoft.com/office/officeart/2008/layout/LinedList"/>
    <dgm:cxn modelId="{9F8E7F17-BBFD-46B2-BE6A-44D681D6B0B8}" type="presParOf" srcId="{1BFB6CBC-C18E-4301-9DFD-D6A4AE3B5DA7}" destId="{9E2AF8BD-D0AB-4A14-9086-D8133A9D5536}" srcOrd="1" destOrd="0" presId="urn:microsoft.com/office/officeart/2008/layout/LinedList"/>
    <dgm:cxn modelId="{3BA69906-E291-460F-AC49-B6637BA367C6}" type="presParOf" srcId="{B27B757A-E237-49DD-83D7-E326439E7B97}" destId="{1852E906-91D1-4118-A7DA-9AEFE9117B86}" srcOrd="4" destOrd="0" presId="urn:microsoft.com/office/officeart/2008/layout/LinedList"/>
    <dgm:cxn modelId="{2E140897-984C-4105-AAE9-6D5A42A4FD2C}" type="presParOf" srcId="{B27B757A-E237-49DD-83D7-E326439E7B97}" destId="{62B325F4-4919-4366-BFC4-81B502ABB284}" srcOrd="5" destOrd="0" presId="urn:microsoft.com/office/officeart/2008/layout/LinedList"/>
    <dgm:cxn modelId="{CC4E99EE-2DBA-44CA-BD26-98AC0F097660}" type="presParOf" srcId="{62B325F4-4919-4366-BFC4-81B502ABB284}" destId="{29D5CD3D-BF80-4A64-B20B-56880999EB64}" srcOrd="0" destOrd="0" presId="urn:microsoft.com/office/officeart/2008/layout/LinedList"/>
    <dgm:cxn modelId="{357E4BAE-3D53-43A4-A25F-BDDEF3F49A2D}" type="presParOf" srcId="{62B325F4-4919-4366-BFC4-81B502ABB284}" destId="{CFD94E2E-BF0A-4D8F-9306-BA29A2D09CB3}" srcOrd="1" destOrd="0" presId="urn:microsoft.com/office/officeart/2008/layout/LinedList"/>
    <dgm:cxn modelId="{FE47978D-CFBF-4714-9454-C1EA1B1BB8C7}" type="presParOf" srcId="{B27B757A-E237-49DD-83D7-E326439E7B97}" destId="{70DD5A30-B0FD-4451-84BE-37B58EE3760D}" srcOrd="6" destOrd="0" presId="urn:microsoft.com/office/officeart/2008/layout/LinedList"/>
    <dgm:cxn modelId="{6B287ACA-EED0-4FBB-92CA-63AF55382140}" type="presParOf" srcId="{B27B757A-E237-49DD-83D7-E326439E7B97}" destId="{A8C80F6A-C07C-4BD0-91FE-98194E5E117D}" srcOrd="7" destOrd="0" presId="urn:microsoft.com/office/officeart/2008/layout/LinedList"/>
    <dgm:cxn modelId="{56AAE50C-841A-4A96-BC5F-7964443361C4}" type="presParOf" srcId="{A8C80F6A-C07C-4BD0-91FE-98194E5E117D}" destId="{E0A69479-E58F-4AD1-A432-4293941E309C}" srcOrd="0" destOrd="0" presId="urn:microsoft.com/office/officeart/2008/layout/LinedList"/>
    <dgm:cxn modelId="{6F666D3F-CDCA-4FBF-8EB1-627C5BC9BB4E}" type="presParOf" srcId="{A8C80F6A-C07C-4BD0-91FE-98194E5E117D}" destId="{788FE661-DF1C-4E4A-A772-D675F9F26EF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C72F3E-9DE5-4C52-863B-30210FABEF7E}" type="doc">
      <dgm:prSet loTypeId="urn:microsoft.com/office/officeart/2016/7/layout/BasicLinearProcessNumbered" loCatId="process" qsTypeId="urn:microsoft.com/office/officeart/2005/8/quickstyle/simple1" qsCatId="simple" csTypeId="urn:microsoft.com/office/officeart/2005/8/colors/colorful1" csCatId="colorful" phldr="1"/>
      <dgm:spPr/>
    </dgm:pt>
    <dgm:pt modelId="{DDEDBC95-ABDF-4221-AECA-05F4B023514B}">
      <dgm:prSet phldrT="[Text]"/>
      <dgm:spPr>
        <a:solidFill>
          <a:srgbClr val="C1F5FF">
            <a:alpha val="89804"/>
          </a:srgbClr>
        </a:solidFill>
      </dgm:spPr>
      <dgm:t>
        <a:bodyPr/>
        <a:lstStyle/>
        <a:p>
          <a:pPr algn="ctr"/>
          <a:r>
            <a:rPr lang="en-US" dirty="0">
              <a:solidFill>
                <a:srgbClr val="2D4044"/>
              </a:solidFill>
            </a:rPr>
            <a:t>Parents arrive in car line; hangtag is displayed in rearview mirror.</a:t>
          </a:r>
        </a:p>
      </dgm:t>
    </dgm:pt>
    <dgm:pt modelId="{2D7C5EC3-9840-494C-97F5-6178DA88C96E}" type="parTrans" cxnId="{1E13B60C-5D5F-4AEE-AB13-31A4F44AA09E}">
      <dgm:prSet/>
      <dgm:spPr/>
      <dgm:t>
        <a:bodyPr/>
        <a:lstStyle/>
        <a:p>
          <a:endParaRPr lang="en-US"/>
        </a:p>
      </dgm:t>
    </dgm:pt>
    <dgm:pt modelId="{50DD5F57-5975-4900-80AA-E548F7D489CC}" type="sibTrans" cxnId="{1E13B60C-5D5F-4AEE-AB13-31A4F44AA09E}">
      <dgm:prSet phldrT="01"/>
      <dgm:spPr>
        <a:solidFill>
          <a:srgbClr val="00B9DE"/>
        </a:solidFill>
        <a:ln>
          <a:solidFill>
            <a:srgbClr val="00B9DE"/>
          </a:solidFill>
        </a:ln>
      </dgm:spPr>
      <dgm:t>
        <a:bodyPr/>
        <a:lstStyle/>
        <a:p>
          <a:r>
            <a:rPr lang="en-US"/>
            <a:t>01</a:t>
          </a:r>
        </a:p>
      </dgm:t>
    </dgm:pt>
    <dgm:pt modelId="{21441429-3F09-4801-84F7-071299356C8A}">
      <dgm:prSet phldrT="[Text]"/>
      <dgm:spPr>
        <a:solidFill>
          <a:srgbClr val="ECF9C7"/>
        </a:solidFill>
      </dgm:spPr>
      <dgm:t>
        <a:bodyPr/>
        <a:lstStyle/>
        <a:p>
          <a:pPr algn="ctr"/>
          <a:r>
            <a:rPr lang="en-US" dirty="0">
              <a:solidFill>
                <a:srgbClr val="2D4044"/>
              </a:solidFill>
            </a:rPr>
            <a:t>Entry Admin enters the placard in the order the parents arrive.</a:t>
          </a:r>
        </a:p>
      </dgm:t>
    </dgm:pt>
    <dgm:pt modelId="{A4256F59-A37C-4517-9642-3ECABD1EC1C2}" type="parTrans" cxnId="{AD067B8F-B847-4F03-BDE3-57CDFA72EDF3}">
      <dgm:prSet/>
      <dgm:spPr/>
      <dgm:t>
        <a:bodyPr/>
        <a:lstStyle/>
        <a:p>
          <a:endParaRPr lang="en-US"/>
        </a:p>
      </dgm:t>
    </dgm:pt>
    <dgm:pt modelId="{5EACB92B-DDEA-45BC-8673-2AC2119DA354}" type="sibTrans" cxnId="{AD067B8F-B847-4F03-BDE3-57CDFA72EDF3}">
      <dgm:prSet phldrT="02"/>
      <dgm:spPr>
        <a:solidFill>
          <a:srgbClr val="B9E832"/>
        </a:solidFill>
        <a:ln>
          <a:solidFill>
            <a:srgbClr val="B9E832"/>
          </a:solidFill>
        </a:ln>
      </dgm:spPr>
      <dgm:t>
        <a:bodyPr/>
        <a:lstStyle/>
        <a:p>
          <a:r>
            <a:rPr lang="en-US"/>
            <a:t>02</a:t>
          </a:r>
        </a:p>
      </dgm:t>
    </dgm:pt>
    <dgm:pt modelId="{944F61DF-167D-408D-A2A7-434824B8CF5A}">
      <dgm:prSet phldrT="[Text]"/>
      <dgm:spPr>
        <a:solidFill>
          <a:srgbClr val="FBBDC3">
            <a:alpha val="89804"/>
          </a:srgbClr>
        </a:solidFill>
      </dgm:spPr>
      <dgm:t>
        <a:bodyPr/>
        <a:lstStyle/>
        <a:p>
          <a:pPr algn="ctr"/>
          <a:r>
            <a:rPr lang="en-US" dirty="0">
              <a:solidFill>
                <a:srgbClr val="2D4044"/>
              </a:solidFill>
            </a:rPr>
            <a:t>Inside Admins release students as they dismiss from their holding area.</a:t>
          </a:r>
        </a:p>
      </dgm:t>
    </dgm:pt>
    <dgm:pt modelId="{87F27638-A39D-4E60-A567-3F9B90A8AAF5}" type="parTrans" cxnId="{D299B054-1E19-4351-A1E9-F3DBF63738F8}">
      <dgm:prSet/>
      <dgm:spPr/>
      <dgm:t>
        <a:bodyPr/>
        <a:lstStyle/>
        <a:p>
          <a:endParaRPr lang="en-US"/>
        </a:p>
      </dgm:t>
    </dgm:pt>
    <dgm:pt modelId="{7BB41E1E-2BB2-495C-8B3F-D4A610E0ACE4}" type="sibTrans" cxnId="{D299B054-1E19-4351-A1E9-F3DBF63738F8}">
      <dgm:prSet phldrT="03"/>
      <dgm:spPr>
        <a:solidFill>
          <a:srgbClr val="EC0F24"/>
        </a:solidFill>
        <a:ln>
          <a:solidFill>
            <a:srgbClr val="FF0000"/>
          </a:solidFill>
        </a:ln>
      </dgm:spPr>
      <dgm:t>
        <a:bodyPr/>
        <a:lstStyle/>
        <a:p>
          <a:r>
            <a:rPr lang="en-US"/>
            <a:t>03</a:t>
          </a:r>
        </a:p>
      </dgm:t>
    </dgm:pt>
    <dgm:pt modelId="{CED689F4-CEAE-4A0C-A899-617431AC735F}" type="pres">
      <dgm:prSet presAssocID="{59C72F3E-9DE5-4C52-863B-30210FABEF7E}" presName="Name0" presStyleCnt="0">
        <dgm:presLayoutVars>
          <dgm:animLvl val="lvl"/>
          <dgm:resizeHandles val="exact"/>
        </dgm:presLayoutVars>
      </dgm:prSet>
      <dgm:spPr/>
    </dgm:pt>
    <dgm:pt modelId="{B6173FAA-EF6B-4751-907B-2F359DFF8AB9}" type="pres">
      <dgm:prSet presAssocID="{DDEDBC95-ABDF-4221-AECA-05F4B023514B}" presName="compositeNode" presStyleCnt="0">
        <dgm:presLayoutVars>
          <dgm:bulletEnabled val="1"/>
        </dgm:presLayoutVars>
      </dgm:prSet>
      <dgm:spPr/>
    </dgm:pt>
    <dgm:pt modelId="{7601A81C-2775-4CCC-B5E6-718756B788E3}" type="pres">
      <dgm:prSet presAssocID="{DDEDBC95-ABDF-4221-AECA-05F4B023514B}" presName="bgRect" presStyleLbl="bgAccFollowNode1" presStyleIdx="0" presStyleCnt="3"/>
      <dgm:spPr/>
    </dgm:pt>
    <dgm:pt modelId="{E4916A9A-9B5B-4593-99B1-750653896592}" type="pres">
      <dgm:prSet presAssocID="{50DD5F57-5975-4900-80AA-E548F7D489CC}" presName="sibTransNodeCircle" presStyleLbl="alignNode1" presStyleIdx="0" presStyleCnt="6">
        <dgm:presLayoutVars>
          <dgm:chMax val="0"/>
          <dgm:bulletEnabled/>
        </dgm:presLayoutVars>
      </dgm:prSet>
      <dgm:spPr/>
    </dgm:pt>
    <dgm:pt modelId="{EB28AFD8-64FE-4ECB-8EAC-827D9BCA7F2D}" type="pres">
      <dgm:prSet presAssocID="{DDEDBC95-ABDF-4221-AECA-05F4B023514B}" presName="bottomLine" presStyleLbl="alignNode1" presStyleIdx="1" presStyleCnt="6">
        <dgm:presLayoutVars/>
      </dgm:prSet>
      <dgm:spPr/>
    </dgm:pt>
    <dgm:pt modelId="{07446930-B24F-420B-B3AA-47DA94436905}" type="pres">
      <dgm:prSet presAssocID="{DDEDBC95-ABDF-4221-AECA-05F4B023514B}" presName="nodeText" presStyleLbl="bgAccFollowNode1" presStyleIdx="0" presStyleCnt="3">
        <dgm:presLayoutVars>
          <dgm:bulletEnabled val="1"/>
        </dgm:presLayoutVars>
      </dgm:prSet>
      <dgm:spPr/>
    </dgm:pt>
    <dgm:pt modelId="{3C19CAAC-3EC2-4243-BB6D-301AEC6BF519}" type="pres">
      <dgm:prSet presAssocID="{50DD5F57-5975-4900-80AA-E548F7D489CC}" presName="sibTrans" presStyleCnt="0"/>
      <dgm:spPr/>
    </dgm:pt>
    <dgm:pt modelId="{56B99F95-B9C4-4611-90EF-D5C0C1CD157D}" type="pres">
      <dgm:prSet presAssocID="{21441429-3F09-4801-84F7-071299356C8A}" presName="compositeNode" presStyleCnt="0">
        <dgm:presLayoutVars>
          <dgm:bulletEnabled val="1"/>
        </dgm:presLayoutVars>
      </dgm:prSet>
      <dgm:spPr/>
    </dgm:pt>
    <dgm:pt modelId="{94DEA16C-28B0-418D-8EC7-336599064C83}" type="pres">
      <dgm:prSet presAssocID="{21441429-3F09-4801-84F7-071299356C8A}" presName="bgRect" presStyleLbl="bgAccFollowNode1" presStyleIdx="1" presStyleCnt="3"/>
      <dgm:spPr/>
    </dgm:pt>
    <dgm:pt modelId="{7AAF0FC5-9B2A-42D2-BFA7-9EE1C502696E}" type="pres">
      <dgm:prSet presAssocID="{5EACB92B-DDEA-45BC-8673-2AC2119DA354}" presName="sibTransNodeCircle" presStyleLbl="alignNode1" presStyleIdx="2" presStyleCnt="6">
        <dgm:presLayoutVars>
          <dgm:chMax val="0"/>
          <dgm:bulletEnabled/>
        </dgm:presLayoutVars>
      </dgm:prSet>
      <dgm:spPr/>
    </dgm:pt>
    <dgm:pt modelId="{2B440FDF-9605-402D-BE5C-2D682A38AD72}" type="pres">
      <dgm:prSet presAssocID="{21441429-3F09-4801-84F7-071299356C8A}" presName="bottomLine" presStyleLbl="alignNode1" presStyleIdx="3" presStyleCnt="6">
        <dgm:presLayoutVars/>
      </dgm:prSet>
      <dgm:spPr/>
    </dgm:pt>
    <dgm:pt modelId="{BB7BA879-8191-42BB-955C-A3EE8639DF5A}" type="pres">
      <dgm:prSet presAssocID="{21441429-3F09-4801-84F7-071299356C8A}" presName="nodeText" presStyleLbl="bgAccFollowNode1" presStyleIdx="1" presStyleCnt="3">
        <dgm:presLayoutVars>
          <dgm:bulletEnabled val="1"/>
        </dgm:presLayoutVars>
      </dgm:prSet>
      <dgm:spPr/>
    </dgm:pt>
    <dgm:pt modelId="{A6A955ED-725C-4D65-BA01-0B7A0327EB8A}" type="pres">
      <dgm:prSet presAssocID="{5EACB92B-DDEA-45BC-8673-2AC2119DA354}" presName="sibTrans" presStyleCnt="0"/>
      <dgm:spPr/>
    </dgm:pt>
    <dgm:pt modelId="{0A8EE2B0-D144-4C2C-A499-C02D614357CC}" type="pres">
      <dgm:prSet presAssocID="{944F61DF-167D-408D-A2A7-434824B8CF5A}" presName="compositeNode" presStyleCnt="0">
        <dgm:presLayoutVars>
          <dgm:bulletEnabled val="1"/>
        </dgm:presLayoutVars>
      </dgm:prSet>
      <dgm:spPr/>
    </dgm:pt>
    <dgm:pt modelId="{29CDE4F7-DF0F-43B0-8D1C-363142C2BC45}" type="pres">
      <dgm:prSet presAssocID="{944F61DF-167D-408D-A2A7-434824B8CF5A}" presName="bgRect" presStyleLbl="bgAccFollowNode1" presStyleIdx="2" presStyleCnt="3"/>
      <dgm:spPr/>
    </dgm:pt>
    <dgm:pt modelId="{D50FA349-2A8F-4795-8590-777DD6A73D07}" type="pres">
      <dgm:prSet presAssocID="{7BB41E1E-2BB2-495C-8B3F-D4A610E0ACE4}" presName="sibTransNodeCircle" presStyleLbl="alignNode1" presStyleIdx="4" presStyleCnt="6">
        <dgm:presLayoutVars>
          <dgm:chMax val="0"/>
          <dgm:bulletEnabled/>
        </dgm:presLayoutVars>
      </dgm:prSet>
      <dgm:spPr/>
    </dgm:pt>
    <dgm:pt modelId="{1C06FBA3-B565-4F75-80A2-2A5548495BC4}" type="pres">
      <dgm:prSet presAssocID="{944F61DF-167D-408D-A2A7-434824B8CF5A}" presName="bottomLine" presStyleLbl="alignNode1" presStyleIdx="5" presStyleCnt="6">
        <dgm:presLayoutVars/>
      </dgm:prSet>
      <dgm:spPr/>
    </dgm:pt>
    <dgm:pt modelId="{C85FBD29-1D39-4E58-96A1-FAD2F1B996FC}" type="pres">
      <dgm:prSet presAssocID="{944F61DF-167D-408D-A2A7-434824B8CF5A}" presName="nodeText" presStyleLbl="bgAccFollowNode1" presStyleIdx="2" presStyleCnt="3">
        <dgm:presLayoutVars>
          <dgm:bulletEnabled val="1"/>
        </dgm:presLayoutVars>
      </dgm:prSet>
      <dgm:spPr/>
    </dgm:pt>
  </dgm:ptLst>
  <dgm:cxnLst>
    <dgm:cxn modelId="{1E13B60C-5D5F-4AEE-AB13-31A4F44AA09E}" srcId="{59C72F3E-9DE5-4C52-863B-30210FABEF7E}" destId="{DDEDBC95-ABDF-4221-AECA-05F4B023514B}" srcOrd="0" destOrd="0" parTransId="{2D7C5EC3-9840-494C-97F5-6178DA88C96E}" sibTransId="{50DD5F57-5975-4900-80AA-E548F7D489CC}"/>
    <dgm:cxn modelId="{13B00C1B-3878-4F3E-BAB3-7CB56E62C73C}" type="presOf" srcId="{7BB41E1E-2BB2-495C-8B3F-D4A610E0ACE4}" destId="{D50FA349-2A8F-4795-8590-777DD6A73D07}" srcOrd="0" destOrd="0" presId="urn:microsoft.com/office/officeart/2016/7/layout/BasicLinearProcessNumbered"/>
    <dgm:cxn modelId="{AA5D161F-4485-46BC-96FB-C470A4B0AA6A}" type="presOf" srcId="{21441429-3F09-4801-84F7-071299356C8A}" destId="{BB7BA879-8191-42BB-955C-A3EE8639DF5A}" srcOrd="1" destOrd="0" presId="urn:microsoft.com/office/officeart/2016/7/layout/BasicLinearProcessNumbered"/>
    <dgm:cxn modelId="{3B8C0237-A462-4523-A6EE-47545677601D}" type="presOf" srcId="{944F61DF-167D-408D-A2A7-434824B8CF5A}" destId="{29CDE4F7-DF0F-43B0-8D1C-363142C2BC45}" srcOrd="0" destOrd="0" presId="urn:microsoft.com/office/officeart/2016/7/layout/BasicLinearProcessNumbered"/>
    <dgm:cxn modelId="{A1977D60-49D2-4403-BFD2-15FFACFADEAE}" type="presOf" srcId="{50DD5F57-5975-4900-80AA-E548F7D489CC}" destId="{E4916A9A-9B5B-4593-99B1-750653896592}" srcOrd="0" destOrd="0" presId="urn:microsoft.com/office/officeart/2016/7/layout/BasicLinearProcessNumbered"/>
    <dgm:cxn modelId="{AD89BC4E-1745-4339-85FF-ED23DF93E2D3}" type="presOf" srcId="{DDEDBC95-ABDF-4221-AECA-05F4B023514B}" destId="{7601A81C-2775-4CCC-B5E6-718756B788E3}" srcOrd="0" destOrd="0" presId="urn:microsoft.com/office/officeart/2016/7/layout/BasicLinearProcessNumbered"/>
    <dgm:cxn modelId="{CF3A4B6F-E095-4549-A4C2-92675788ECD4}" type="presOf" srcId="{59C72F3E-9DE5-4C52-863B-30210FABEF7E}" destId="{CED689F4-CEAE-4A0C-A899-617431AC735F}" srcOrd="0" destOrd="0" presId="urn:microsoft.com/office/officeart/2016/7/layout/BasicLinearProcessNumbered"/>
    <dgm:cxn modelId="{BA113753-5163-4C0C-89C9-0F44D908E772}" type="presOf" srcId="{5EACB92B-DDEA-45BC-8673-2AC2119DA354}" destId="{7AAF0FC5-9B2A-42D2-BFA7-9EE1C502696E}" srcOrd="0" destOrd="0" presId="urn:microsoft.com/office/officeart/2016/7/layout/BasicLinearProcessNumbered"/>
    <dgm:cxn modelId="{A83C5054-4677-4217-A363-71A0B5AC2094}" type="presOf" srcId="{21441429-3F09-4801-84F7-071299356C8A}" destId="{94DEA16C-28B0-418D-8EC7-336599064C83}" srcOrd="0" destOrd="0" presId="urn:microsoft.com/office/officeart/2016/7/layout/BasicLinearProcessNumbered"/>
    <dgm:cxn modelId="{D299B054-1E19-4351-A1E9-F3DBF63738F8}" srcId="{59C72F3E-9DE5-4C52-863B-30210FABEF7E}" destId="{944F61DF-167D-408D-A2A7-434824B8CF5A}" srcOrd="2" destOrd="0" parTransId="{87F27638-A39D-4E60-A567-3F9B90A8AAF5}" sibTransId="{7BB41E1E-2BB2-495C-8B3F-D4A610E0ACE4}"/>
    <dgm:cxn modelId="{AD067B8F-B847-4F03-BDE3-57CDFA72EDF3}" srcId="{59C72F3E-9DE5-4C52-863B-30210FABEF7E}" destId="{21441429-3F09-4801-84F7-071299356C8A}" srcOrd="1" destOrd="0" parTransId="{A4256F59-A37C-4517-9642-3ECABD1EC1C2}" sibTransId="{5EACB92B-DDEA-45BC-8673-2AC2119DA354}"/>
    <dgm:cxn modelId="{7E20BDC3-0864-4301-8DBC-DE160FB19D4B}" type="presOf" srcId="{944F61DF-167D-408D-A2A7-434824B8CF5A}" destId="{C85FBD29-1D39-4E58-96A1-FAD2F1B996FC}" srcOrd="1" destOrd="0" presId="urn:microsoft.com/office/officeart/2016/7/layout/BasicLinearProcessNumbered"/>
    <dgm:cxn modelId="{DCE94FE6-6089-4D5B-A6DA-82EA68D38165}" type="presOf" srcId="{DDEDBC95-ABDF-4221-AECA-05F4B023514B}" destId="{07446930-B24F-420B-B3AA-47DA94436905}" srcOrd="1" destOrd="0" presId="urn:microsoft.com/office/officeart/2016/7/layout/BasicLinearProcessNumbered"/>
    <dgm:cxn modelId="{968741CE-EFF1-4CFC-8270-CAFABD6E2DD4}" type="presParOf" srcId="{CED689F4-CEAE-4A0C-A899-617431AC735F}" destId="{B6173FAA-EF6B-4751-907B-2F359DFF8AB9}" srcOrd="0" destOrd="0" presId="urn:microsoft.com/office/officeart/2016/7/layout/BasicLinearProcessNumbered"/>
    <dgm:cxn modelId="{85543FE0-1D10-4204-AD19-2AAB281EABEE}" type="presParOf" srcId="{B6173FAA-EF6B-4751-907B-2F359DFF8AB9}" destId="{7601A81C-2775-4CCC-B5E6-718756B788E3}" srcOrd="0" destOrd="0" presId="urn:microsoft.com/office/officeart/2016/7/layout/BasicLinearProcessNumbered"/>
    <dgm:cxn modelId="{6C66D552-A6EE-4D75-9536-0F2CD7594FA5}" type="presParOf" srcId="{B6173FAA-EF6B-4751-907B-2F359DFF8AB9}" destId="{E4916A9A-9B5B-4593-99B1-750653896592}" srcOrd="1" destOrd="0" presId="urn:microsoft.com/office/officeart/2016/7/layout/BasicLinearProcessNumbered"/>
    <dgm:cxn modelId="{150B899C-5DEB-4D73-B93C-F3F7188CE2BC}" type="presParOf" srcId="{B6173FAA-EF6B-4751-907B-2F359DFF8AB9}" destId="{EB28AFD8-64FE-4ECB-8EAC-827D9BCA7F2D}" srcOrd="2" destOrd="0" presId="urn:microsoft.com/office/officeart/2016/7/layout/BasicLinearProcessNumbered"/>
    <dgm:cxn modelId="{309A145B-66DD-4F52-8F12-5378762A94A1}" type="presParOf" srcId="{B6173FAA-EF6B-4751-907B-2F359DFF8AB9}" destId="{07446930-B24F-420B-B3AA-47DA94436905}" srcOrd="3" destOrd="0" presId="urn:microsoft.com/office/officeart/2016/7/layout/BasicLinearProcessNumbered"/>
    <dgm:cxn modelId="{30038490-2326-483D-9AF2-14E5F9D3ED40}" type="presParOf" srcId="{CED689F4-CEAE-4A0C-A899-617431AC735F}" destId="{3C19CAAC-3EC2-4243-BB6D-301AEC6BF519}" srcOrd="1" destOrd="0" presId="urn:microsoft.com/office/officeart/2016/7/layout/BasicLinearProcessNumbered"/>
    <dgm:cxn modelId="{8874477C-6F22-4D6E-B84F-5AF4E6E6249E}" type="presParOf" srcId="{CED689F4-CEAE-4A0C-A899-617431AC735F}" destId="{56B99F95-B9C4-4611-90EF-D5C0C1CD157D}" srcOrd="2" destOrd="0" presId="urn:microsoft.com/office/officeart/2016/7/layout/BasicLinearProcessNumbered"/>
    <dgm:cxn modelId="{8C8EE963-96F6-4287-8B90-793C440E05E8}" type="presParOf" srcId="{56B99F95-B9C4-4611-90EF-D5C0C1CD157D}" destId="{94DEA16C-28B0-418D-8EC7-336599064C83}" srcOrd="0" destOrd="0" presId="urn:microsoft.com/office/officeart/2016/7/layout/BasicLinearProcessNumbered"/>
    <dgm:cxn modelId="{D69A161F-3E82-4CAB-AC3E-A54EF2E37B29}" type="presParOf" srcId="{56B99F95-B9C4-4611-90EF-D5C0C1CD157D}" destId="{7AAF0FC5-9B2A-42D2-BFA7-9EE1C502696E}" srcOrd="1" destOrd="0" presId="urn:microsoft.com/office/officeart/2016/7/layout/BasicLinearProcessNumbered"/>
    <dgm:cxn modelId="{3D3E7B2A-DE93-4B81-BEC8-C64CE5FECF68}" type="presParOf" srcId="{56B99F95-B9C4-4611-90EF-D5C0C1CD157D}" destId="{2B440FDF-9605-402D-BE5C-2D682A38AD72}" srcOrd="2" destOrd="0" presId="urn:microsoft.com/office/officeart/2016/7/layout/BasicLinearProcessNumbered"/>
    <dgm:cxn modelId="{ADE14891-A208-4E46-8046-01ACCA002FBD}" type="presParOf" srcId="{56B99F95-B9C4-4611-90EF-D5C0C1CD157D}" destId="{BB7BA879-8191-42BB-955C-A3EE8639DF5A}" srcOrd="3" destOrd="0" presId="urn:microsoft.com/office/officeart/2016/7/layout/BasicLinearProcessNumbered"/>
    <dgm:cxn modelId="{6182719B-128C-457A-AECF-A9CB8F8143F0}" type="presParOf" srcId="{CED689F4-CEAE-4A0C-A899-617431AC735F}" destId="{A6A955ED-725C-4D65-BA01-0B7A0327EB8A}" srcOrd="3" destOrd="0" presId="urn:microsoft.com/office/officeart/2016/7/layout/BasicLinearProcessNumbered"/>
    <dgm:cxn modelId="{26757D42-50E4-4F9D-9F32-E189EC553F4B}" type="presParOf" srcId="{CED689F4-CEAE-4A0C-A899-617431AC735F}" destId="{0A8EE2B0-D144-4C2C-A499-C02D614357CC}" srcOrd="4" destOrd="0" presId="urn:microsoft.com/office/officeart/2016/7/layout/BasicLinearProcessNumbered"/>
    <dgm:cxn modelId="{99718396-4D08-4636-8A2D-4516A7D9B912}" type="presParOf" srcId="{0A8EE2B0-D144-4C2C-A499-C02D614357CC}" destId="{29CDE4F7-DF0F-43B0-8D1C-363142C2BC45}" srcOrd="0" destOrd="0" presId="urn:microsoft.com/office/officeart/2016/7/layout/BasicLinearProcessNumbered"/>
    <dgm:cxn modelId="{B8E39C96-0D29-4A8A-B3B2-FCAFE205E1B1}" type="presParOf" srcId="{0A8EE2B0-D144-4C2C-A499-C02D614357CC}" destId="{D50FA349-2A8F-4795-8590-777DD6A73D07}" srcOrd="1" destOrd="0" presId="urn:microsoft.com/office/officeart/2016/7/layout/BasicLinearProcessNumbered"/>
    <dgm:cxn modelId="{61D539A7-71C1-4E84-8377-0E971F646D49}" type="presParOf" srcId="{0A8EE2B0-D144-4C2C-A499-C02D614357CC}" destId="{1C06FBA3-B565-4F75-80A2-2A5548495BC4}" srcOrd="2" destOrd="0" presId="urn:microsoft.com/office/officeart/2016/7/layout/BasicLinearProcessNumbered"/>
    <dgm:cxn modelId="{50EA92AE-806F-4814-8C6F-3D91E89C1675}" type="presParOf" srcId="{0A8EE2B0-D144-4C2C-A499-C02D614357CC}" destId="{C85FBD29-1D39-4E58-96A1-FAD2F1B996F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C72F3E-9DE5-4C52-863B-30210FABEF7E}" type="doc">
      <dgm:prSet loTypeId="urn:microsoft.com/office/officeart/2016/7/layout/BasicLinearProcessNumbered" loCatId="process" qsTypeId="urn:microsoft.com/office/officeart/2005/8/quickstyle/simple1" qsCatId="simple" csTypeId="urn:microsoft.com/office/officeart/2005/8/colors/colorful1" csCatId="colorful" phldr="1"/>
      <dgm:spPr/>
    </dgm:pt>
    <dgm:pt modelId="{DDEDBC95-ABDF-4221-AECA-05F4B023514B}">
      <dgm:prSet phldrT="[Text]"/>
      <dgm:spPr>
        <a:solidFill>
          <a:srgbClr val="C1F5FF">
            <a:alpha val="90000"/>
          </a:srgbClr>
        </a:solidFill>
      </dgm:spPr>
      <dgm:t>
        <a:bodyPr/>
        <a:lstStyle/>
        <a:p>
          <a:pPr algn="ctr"/>
          <a:r>
            <a:rPr lang="en-US" dirty="0">
              <a:solidFill>
                <a:srgbClr val="2D4044"/>
              </a:solidFill>
            </a:rPr>
            <a:t>Parents arrive in car line; hangtag is displayed in rearview mirror.</a:t>
          </a:r>
        </a:p>
      </dgm:t>
    </dgm:pt>
    <dgm:pt modelId="{2D7C5EC3-9840-494C-97F5-6178DA88C96E}" type="parTrans" cxnId="{1E13B60C-5D5F-4AEE-AB13-31A4F44AA09E}">
      <dgm:prSet/>
      <dgm:spPr/>
      <dgm:t>
        <a:bodyPr/>
        <a:lstStyle/>
        <a:p>
          <a:endParaRPr lang="en-US"/>
        </a:p>
      </dgm:t>
    </dgm:pt>
    <dgm:pt modelId="{50DD5F57-5975-4900-80AA-E548F7D489CC}" type="sibTrans" cxnId="{1E13B60C-5D5F-4AEE-AB13-31A4F44AA09E}">
      <dgm:prSet phldrT="1" phldr="0"/>
      <dgm:spPr>
        <a:solidFill>
          <a:srgbClr val="00B9DE"/>
        </a:solidFill>
        <a:ln>
          <a:solidFill>
            <a:srgbClr val="00B9DE"/>
          </a:solidFill>
        </a:ln>
      </dgm:spPr>
      <dgm:t>
        <a:bodyPr/>
        <a:lstStyle/>
        <a:p>
          <a:r>
            <a:rPr lang="en-US"/>
            <a:t>1</a:t>
          </a:r>
        </a:p>
      </dgm:t>
    </dgm:pt>
    <dgm:pt modelId="{21441429-3F09-4801-84F7-071299356C8A}">
      <dgm:prSet phldrT="[Text]"/>
      <dgm:spPr>
        <a:solidFill>
          <a:srgbClr val="ECF9C7">
            <a:alpha val="90000"/>
          </a:srgbClr>
        </a:solidFill>
      </dgm:spPr>
      <dgm:t>
        <a:bodyPr/>
        <a:lstStyle/>
        <a:p>
          <a:pPr algn="ctr"/>
          <a:r>
            <a:rPr lang="en-US" dirty="0">
              <a:solidFill>
                <a:srgbClr val="2D4044"/>
              </a:solidFill>
            </a:rPr>
            <a:t>Entry Admin enters the placard in the order the parents arrive.</a:t>
          </a:r>
        </a:p>
      </dgm:t>
    </dgm:pt>
    <dgm:pt modelId="{A4256F59-A37C-4517-9642-3ECABD1EC1C2}" type="parTrans" cxnId="{AD067B8F-B847-4F03-BDE3-57CDFA72EDF3}">
      <dgm:prSet/>
      <dgm:spPr/>
      <dgm:t>
        <a:bodyPr/>
        <a:lstStyle/>
        <a:p>
          <a:endParaRPr lang="en-US"/>
        </a:p>
      </dgm:t>
    </dgm:pt>
    <dgm:pt modelId="{5EACB92B-DDEA-45BC-8673-2AC2119DA354}" type="sibTrans" cxnId="{AD067B8F-B847-4F03-BDE3-57CDFA72EDF3}">
      <dgm:prSet phldrT="2" phldr="0"/>
      <dgm:spPr>
        <a:solidFill>
          <a:srgbClr val="B9E832"/>
        </a:solidFill>
        <a:ln>
          <a:solidFill>
            <a:srgbClr val="B9E832"/>
          </a:solidFill>
        </a:ln>
      </dgm:spPr>
      <dgm:t>
        <a:bodyPr/>
        <a:lstStyle/>
        <a:p>
          <a:r>
            <a:rPr lang="en-US"/>
            <a:t>2</a:t>
          </a:r>
        </a:p>
      </dgm:t>
    </dgm:pt>
    <dgm:pt modelId="{944F61DF-167D-408D-A2A7-434824B8CF5A}">
      <dgm:prSet phldrT="[Text]"/>
      <dgm:spPr>
        <a:solidFill>
          <a:srgbClr val="FBBDC3">
            <a:alpha val="90000"/>
          </a:srgbClr>
        </a:solidFill>
      </dgm:spPr>
      <dgm:t>
        <a:bodyPr/>
        <a:lstStyle/>
        <a:p>
          <a:pPr algn="ctr"/>
          <a:r>
            <a:rPr lang="en-US" dirty="0">
              <a:solidFill>
                <a:srgbClr val="2D4044"/>
              </a:solidFill>
            </a:rPr>
            <a:t>Inside Admins release students as they dismiss from their holding area.</a:t>
          </a:r>
        </a:p>
      </dgm:t>
    </dgm:pt>
    <dgm:pt modelId="{87F27638-A39D-4E60-A567-3F9B90A8AAF5}" type="parTrans" cxnId="{D299B054-1E19-4351-A1E9-F3DBF63738F8}">
      <dgm:prSet/>
      <dgm:spPr/>
      <dgm:t>
        <a:bodyPr/>
        <a:lstStyle/>
        <a:p>
          <a:endParaRPr lang="en-US"/>
        </a:p>
      </dgm:t>
    </dgm:pt>
    <dgm:pt modelId="{7BB41E1E-2BB2-495C-8B3F-D4A610E0ACE4}" type="sibTrans" cxnId="{D299B054-1E19-4351-A1E9-F3DBF63738F8}">
      <dgm:prSet phldrT="3" phldr="0"/>
      <dgm:spPr>
        <a:solidFill>
          <a:srgbClr val="EC0F24"/>
        </a:solidFill>
        <a:ln>
          <a:solidFill>
            <a:srgbClr val="EC0F24"/>
          </a:solidFill>
        </a:ln>
      </dgm:spPr>
      <dgm:t>
        <a:bodyPr/>
        <a:lstStyle/>
        <a:p>
          <a:r>
            <a:rPr lang="en-US"/>
            <a:t>3</a:t>
          </a:r>
        </a:p>
      </dgm:t>
    </dgm:pt>
    <dgm:pt modelId="{68098F32-1899-4B38-9A33-92BDBCE11A8E}">
      <dgm:prSet phldrT="[Text]"/>
      <dgm:spPr>
        <a:solidFill>
          <a:srgbClr val="FFFFB3">
            <a:alpha val="89804"/>
          </a:srgbClr>
        </a:solidFill>
      </dgm:spPr>
      <dgm:t>
        <a:bodyPr/>
        <a:lstStyle/>
        <a:p>
          <a:pPr algn="ctr"/>
          <a:r>
            <a:rPr lang="en-US" dirty="0">
              <a:solidFill>
                <a:srgbClr val="2D4044"/>
              </a:solidFill>
            </a:rPr>
            <a:t>Outside Admins release students as they get into their cars.</a:t>
          </a:r>
        </a:p>
      </dgm:t>
    </dgm:pt>
    <dgm:pt modelId="{3832E4A1-A809-4E17-B61C-62CBF3345DD8}" type="parTrans" cxnId="{0152F99B-622A-498A-B61C-5D9295C479AC}">
      <dgm:prSet/>
      <dgm:spPr/>
      <dgm:t>
        <a:bodyPr/>
        <a:lstStyle/>
        <a:p>
          <a:endParaRPr lang="en-US"/>
        </a:p>
      </dgm:t>
    </dgm:pt>
    <dgm:pt modelId="{D6B6322F-5B87-4EDC-9B2A-CA207781E7F9}" type="sibTrans" cxnId="{0152F99B-622A-498A-B61C-5D9295C479AC}">
      <dgm:prSet phldrT="4" phldr="0"/>
      <dgm:spPr>
        <a:solidFill>
          <a:srgbClr val="FFCF00"/>
        </a:solidFill>
        <a:ln>
          <a:solidFill>
            <a:srgbClr val="FFCF00"/>
          </a:solidFill>
        </a:ln>
      </dgm:spPr>
      <dgm:t>
        <a:bodyPr/>
        <a:lstStyle/>
        <a:p>
          <a:r>
            <a:rPr lang="en-US"/>
            <a:t>4</a:t>
          </a:r>
        </a:p>
      </dgm:t>
    </dgm:pt>
    <dgm:pt modelId="{06384F24-9EBA-44E7-B95D-EBB653429E32}" type="pres">
      <dgm:prSet presAssocID="{59C72F3E-9DE5-4C52-863B-30210FABEF7E}" presName="Name0" presStyleCnt="0">
        <dgm:presLayoutVars>
          <dgm:animLvl val="lvl"/>
          <dgm:resizeHandles val="exact"/>
        </dgm:presLayoutVars>
      </dgm:prSet>
      <dgm:spPr/>
    </dgm:pt>
    <dgm:pt modelId="{9D0E08E4-6BC7-451F-9C34-554E4D698DCB}" type="pres">
      <dgm:prSet presAssocID="{DDEDBC95-ABDF-4221-AECA-05F4B023514B}" presName="compositeNode" presStyleCnt="0">
        <dgm:presLayoutVars>
          <dgm:bulletEnabled val="1"/>
        </dgm:presLayoutVars>
      </dgm:prSet>
      <dgm:spPr/>
    </dgm:pt>
    <dgm:pt modelId="{464D4042-F35D-47F6-9459-6B4BD74D6B33}" type="pres">
      <dgm:prSet presAssocID="{DDEDBC95-ABDF-4221-AECA-05F4B023514B}" presName="bgRect" presStyleLbl="bgAccFollowNode1" presStyleIdx="0" presStyleCnt="4"/>
      <dgm:spPr/>
    </dgm:pt>
    <dgm:pt modelId="{ECC59E08-5311-42FB-99EE-EF60027E8F4F}" type="pres">
      <dgm:prSet presAssocID="{50DD5F57-5975-4900-80AA-E548F7D489CC}" presName="sibTransNodeCircle" presStyleLbl="alignNode1" presStyleIdx="0" presStyleCnt="8">
        <dgm:presLayoutVars>
          <dgm:chMax val="0"/>
          <dgm:bulletEnabled/>
        </dgm:presLayoutVars>
      </dgm:prSet>
      <dgm:spPr/>
    </dgm:pt>
    <dgm:pt modelId="{0D4F7DBE-FA49-43E5-93FE-9B49D5A03B09}" type="pres">
      <dgm:prSet presAssocID="{DDEDBC95-ABDF-4221-AECA-05F4B023514B}" presName="bottomLine" presStyleLbl="alignNode1" presStyleIdx="1" presStyleCnt="8">
        <dgm:presLayoutVars/>
      </dgm:prSet>
      <dgm:spPr/>
    </dgm:pt>
    <dgm:pt modelId="{1E8C9570-5E53-4875-A334-4A9243E8FAD0}" type="pres">
      <dgm:prSet presAssocID="{DDEDBC95-ABDF-4221-AECA-05F4B023514B}" presName="nodeText" presStyleLbl="bgAccFollowNode1" presStyleIdx="0" presStyleCnt="4">
        <dgm:presLayoutVars>
          <dgm:bulletEnabled val="1"/>
        </dgm:presLayoutVars>
      </dgm:prSet>
      <dgm:spPr/>
    </dgm:pt>
    <dgm:pt modelId="{0E66B3FE-2935-4EDE-B5F9-38C0660AA4D5}" type="pres">
      <dgm:prSet presAssocID="{50DD5F57-5975-4900-80AA-E548F7D489CC}" presName="sibTrans" presStyleCnt="0"/>
      <dgm:spPr/>
    </dgm:pt>
    <dgm:pt modelId="{48A7C244-2B1C-421A-B55A-0E3ABD90B45C}" type="pres">
      <dgm:prSet presAssocID="{21441429-3F09-4801-84F7-071299356C8A}" presName="compositeNode" presStyleCnt="0">
        <dgm:presLayoutVars>
          <dgm:bulletEnabled val="1"/>
        </dgm:presLayoutVars>
      </dgm:prSet>
      <dgm:spPr/>
    </dgm:pt>
    <dgm:pt modelId="{07F86A9E-F940-4C90-83A5-7DC4E09A56D4}" type="pres">
      <dgm:prSet presAssocID="{21441429-3F09-4801-84F7-071299356C8A}" presName="bgRect" presStyleLbl="bgAccFollowNode1" presStyleIdx="1" presStyleCnt="4"/>
      <dgm:spPr/>
    </dgm:pt>
    <dgm:pt modelId="{F2005C37-5657-490E-8933-61C0C7C702C4}" type="pres">
      <dgm:prSet presAssocID="{5EACB92B-DDEA-45BC-8673-2AC2119DA354}" presName="sibTransNodeCircle" presStyleLbl="alignNode1" presStyleIdx="2" presStyleCnt="8">
        <dgm:presLayoutVars>
          <dgm:chMax val="0"/>
          <dgm:bulletEnabled/>
        </dgm:presLayoutVars>
      </dgm:prSet>
      <dgm:spPr/>
    </dgm:pt>
    <dgm:pt modelId="{6998069B-BBAB-4788-B1EB-985A6F696891}" type="pres">
      <dgm:prSet presAssocID="{21441429-3F09-4801-84F7-071299356C8A}" presName="bottomLine" presStyleLbl="alignNode1" presStyleIdx="3" presStyleCnt="8">
        <dgm:presLayoutVars/>
      </dgm:prSet>
      <dgm:spPr/>
    </dgm:pt>
    <dgm:pt modelId="{941BADE4-0695-4396-A919-C1CB57BCBEAE}" type="pres">
      <dgm:prSet presAssocID="{21441429-3F09-4801-84F7-071299356C8A}" presName="nodeText" presStyleLbl="bgAccFollowNode1" presStyleIdx="1" presStyleCnt="4">
        <dgm:presLayoutVars>
          <dgm:bulletEnabled val="1"/>
        </dgm:presLayoutVars>
      </dgm:prSet>
      <dgm:spPr/>
    </dgm:pt>
    <dgm:pt modelId="{E53E744C-BA31-411E-81AD-CC148CA78824}" type="pres">
      <dgm:prSet presAssocID="{5EACB92B-DDEA-45BC-8673-2AC2119DA354}" presName="sibTrans" presStyleCnt="0"/>
      <dgm:spPr/>
    </dgm:pt>
    <dgm:pt modelId="{B9702693-E0A7-468C-BDCE-8940B5290188}" type="pres">
      <dgm:prSet presAssocID="{944F61DF-167D-408D-A2A7-434824B8CF5A}" presName="compositeNode" presStyleCnt="0">
        <dgm:presLayoutVars>
          <dgm:bulletEnabled val="1"/>
        </dgm:presLayoutVars>
      </dgm:prSet>
      <dgm:spPr/>
    </dgm:pt>
    <dgm:pt modelId="{F4736A0F-73B3-4135-9703-2156BC383D5A}" type="pres">
      <dgm:prSet presAssocID="{944F61DF-167D-408D-A2A7-434824B8CF5A}" presName="bgRect" presStyleLbl="bgAccFollowNode1" presStyleIdx="2" presStyleCnt="4"/>
      <dgm:spPr/>
    </dgm:pt>
    <dgm:pt modelId="{7083CE6B-4ACE-4A11-A5BB-AB3B20A237C8}" type="pres">
      <dgm:prSet presAssocID="{7BB41E1E-2BB2-495C-8B3F-D4A610E0ACE4}" presName="sibTransNodeCircle" presStyleLbl="alignNode1" presStyleIdx="4" presStyleCnt="8">
        <dgm:presLayoutVars>
          <dgm:chMax val="0"/>
          <dgm:bulletEnabled/>
        </dgm:presLayoutVars>
      </dgm:prSet>
      <dgm:spPr/>
    </dgm:pt>
    <dgm:pt modelId="{BC3C0477-949E-4198-9180-979E81EFC86D}" type="pres">
      <dgm:prSet presAssocID="{944F61DF-167D-408D-A2A7-434824B8CF5A}" presName="bottomLine" presStyleLbl="alignNode1" presStyleIdx="5" presStyleCnt="8">
        <dgm:presLayoutVars/>
      </dgm:prSet>
      <dgm:spPr/>
    </dgm:pt>
    <dgm:pt modelId="{19AD93C1-10F0-41A4-BFAD-48A2A64E633C}" type="pres">
      <dgm:prSet presAssocID="{944F61DF-167D-408D-A2A7-434824B8CF5A}" presName="nodeText" presStyleLbl="bgAccFollowNode1" presStyleIdx="2" presStyleCnt="4">
        <dgm:presLayoutVars>
          <dgm:bulletEnabled val="1"/>
        </dgm:presLayoutVars>
      </dgm:prSet>
      <dgm:spPr/>
    </dgm:pt>
    <dgm:pt modelId="{5A2249EC-21CE-4E68-B9BA-3C35C471E3DF}" type="pres">
      <dgm:prSet presAssocID="{7BB41E1E-2BB2-495C-8B3F-D4A610E0ACE4}" presName="sibTrans" presStyleCnt="0"/>
      <dgm:spPr/>
    </dgm:pt>
    <dgm:pt modelId="{4BEBC682-67A9-4613-894A-C202B467252A}" type="pres">
      <dgm:prSet presAssocID="{68098F32-1899-4B38-9A33-92BDBCE11A8E}" presName="compositeNode" presStyleCnt="0">
        <dgm:presLayoutVars>
          <dgm:bulletEnabled val="1"/>
        </dgm:presLayoutVars>
      </dgm:prSet>
      <dgm:spPr/>
    </dgm:pt>
    <dgm:pt modelId="{A935C14B-7EE9-4A05-8D38-A91010E60C3E}" type="pres">
      <dgm:prSet presAssocID="{68098F32-1899-4B38-9A33-92BDBCE11A8E}" presName="bgRect" presStyleLbl="bgAccFollowNode1" presStyleIdx="3" presStyleCnt="4"/>
      <dgm:spPr/>
    </dgm:pt>
    <dgm:pt modelId="{B42DBE29-AE17-420B-9CE8-30E2B11A2245}" type="pres">
      <dgm:prSet presAssocID="{D6B6322F-5B87-4EDC-9B2A-CA207781E7F9}" presName="sibTransNodeCircle" presStyleLbl="alignNode1" presStyleIdx="6" presStyleCnt="8">
        <dgm:presLayoutVars>
          <dgm:chMax val="0"/>
          <dgm:bulletEnabled/>
        </dgm:presLayoutVars>
      </dgm:prSet>
      <dgm:spPr/>
    </dgm:pt>
    <dgm:pt modelId="{3E42DD1A-D943-415A-8CC1-310B64317F66}" type="pres">
      <dgm:prSet presAssocID="{68098F32-1899-4B38-9A33-92BDBCE11A8E}" presName="bottomLine" presStyleLbl="alignNode1" presStyleIdx="7" presStyleCnt="8">
        <dgm:presLayoutVars/>
      </dgm:prSet>
      <dgm:spPr/>
    </dgm:pt>
    <dgm:pt modelId="{36A8323F-A123-4A02-A908-7B3507A0784A}" type="pres">
      <dgm:prSet presAssocID="{68098F32-1899-4B38-9A33-92BDBCE11A8E}" presName="nodeText" presStyleLbl="bgAccFollowNode1" presStyleIdx="3" presStyleCnt="4">
        <dgm:presLayoutVars>
          <dgm:bulletEnabled val="1"/>
        </dgm:presLayoutVars>
      </dgm:prSet>
      <dgm:spPr/>
    </dgm:pt>
  </dgm:ptLst>
  <dgm:cxnLst>
    <dgm:cxn modelId="{1E13B60C-5D5F-4AEE-AB13-31A4F44AA09E}" srcId="{59C72F3E-9DE5-4C52-863B-30210FABEF7E}" destId="{DDEDBC95-ABDF-4221-AECA-05F4B023514B}" srcOrd="0" destOrd="0" parTransId="{2D7C5EC3-9840-494C-97F5-6178DA88C96E}" sibTransId="{50DD5F57-5975-4900-80AA-E548F7D489CC}"/>
    <dgm:cxn modelId="{D6B71F18-439E-4823-BA4D-03684280BF50}" type="presOf" srcId="{944F61DF-167D-408D-A2A7-434824B8CF5A}" destId="{F4736A0F-73B3-4135-9703-2156BC383D5A}" srcOrd="0" destOrd="0" presId="urn:microsoft.com/office/officeart/2016/7/layout/BasicLinearProcessNumbered"/>
    <dgm:cxn modelId="{07DE7C1E-DE3C-413E-8140-A413F6F7BA81}" type="presOf" srcId="{59C72F3E-9DE5-4C52-863B-30210FABEF7E}" destId="{06384F24-9EBA-44E7-B95D-EBB653429E32}" srcOrd="0" destOrd="0" presId="urn:microsoft.com/office/officeart/2016/7/layout/BasicLinearProcessNumbered"/>
    <dgm:cxn modelId="{D299B054-1E19-4351-A1E9-F3DBF63738F8}" srcId="{59C72F3E-9DE5-4C52-863B-30210FABEF7E}" destId="{944F61DF-167D-408D-A2A7-434824B8CF5A}" srcOrd="2" destOrd="0" parTransId="{87F27638-A39D-4E60-A567-3F9B90A8AAF5}" sibTransId="{7BB41E1E-2BB2-495C-8B3F-D4A610E0ACE4}"/>
    <dgm:cxn modelId="{AD18C475-C899-418C-AB41-108FB536F473}" type="presOf" srcId="{21441429-3F09-4801-84F7-071299356C8A}" destId="{07F86A9E-F940-4C90-83A5-7DC4E09A56D4}" srcOrd="0" destOrd="0" presId="urn:microsoft.com/office/officeart/2016/7/layout/BasicLinearProcessNumbered"/>
    <dgm:cxn modelId="{37990076-C461-4712-93C6-7C5B49964F39}" type="presOf" srcId="{21441429-3F09-4801-84F7-071299356C8A}" destId="{941BADE4-0695-4396-A919-C1CB57BCBEAE}" srcOrd="1" destOrd="0" presId="urn:microsoft.com/office/officeart/2016/7/layout/BasicLinearProcessNumbered"/>
    <dgm:cxn modelId="{65A63776-9E01-4C45-A2D8-A86140BDE604}" type="presOf" srcId="{944F61DF-167D-408D-A2A7-434824B8CF5A}" destId="{19AD93C1-10F0-41A4-BFAD-48A2A64E633C}" srcOrd="1" destOrd="0" presId="urn:microsoft.com/office/officeart/2016/7/layout/BasicLinearProcessNumbered"/>
    <dgm:cxn modelId="{F5A37E78-5E3F-4920-B0C5-C578010EEAA6}" type="presOf" srcId="{DDEDBC95-ABDF-4221-AECA-05F4B023514B}" destId="{1E8C9570-5E53-4875-A334-4A9243E8FAD0}" srcOrd="1" destOrd="0" presId="urn:microsoft.com/office/officeart/2016/7/layout/BasicLinearProcessNumbered"/>
    <dgm:cxn modelId="{2AB33687-F861-4ABF-BA0D-6408BC9AD31F}" type="presOf" srcId="{68098F32-1899-4B38-9A33-92BDBCE11A8E}" destId="{A935C14B-7EE9-4A05-8D38-A91010E60C3E}" srcOrd="0" destOrd="0" presId="urn:microsoft.com/office/officeart/2016/7/layout/BasicLinearProcessNumbered"/>
    <dgm:cxn modelId="{EE71518E-F487-4B3E-96DC-BE5E6E657F5E}" type="presOf" srcId="{D6B6322F-5B87-4EDC-9B2A-CA207781E7F9}" destId="{B42DBE29-AE17-420B-9CE8-30E2B11A2245}" srcOrd="0" destOrd="0" presId="urn:microsoft.com/office/officeart/2016/7/layout/BasicLinearProcessNumbered"/>
    <dgm:cxn modelId="{AD067B8F-B847-4F03-BDE3-57CDFA72EDF3}" srcId="{59C72F3E-9DE5-4C52-863B-30210FABEF7E}" destId="{21441429-3F09-4801-84F7-071299356C8A}" srcOrd="1" destOrd="0" parTransId="{A4256F59-A37C-4517-9642-3ECABD1EC1C2}" sibTransId="{5EACB92B-DDEA-45BC-8673-2AC2119DA354}"/>
    <dgm:cxn modelId="{CE3D1F91-F8A0-4166-9432-09563DC72330}" type="presOf" srcId="{DDEDBC95-ABDF-4221-AECA-05F4B023514B}" destId="{464D4042-F35D-47F6-9459-6B4BD74D6B33}" srcOrd="0" destOrd="0" presId="urn:microsoft.com/office/officeart/2016/7/layout/BasicLinearProcessNumbered"/>
    <dgm:cxn modelId="{0152F99B-622A-498A-B61C-5D9295C479AC}" srcId="{59C72F3E-9DE5-4C52-863B-30210FABEF7E}" destId="{68098F32-1899-4B38-9A33-92BDBCE11A8E}" srcOrd="3" destOrd="0" parTransId="{3832E4A1-A809-4E17-B61C-62CBF3345DD8}" sibTransId="{D6B6322F-5B87-4EDC-9B2A-CA207781E7F9}"/>
    <dgm:cxn modelId="{79FA57BF-DA27-450F-B019-0E69E4E0F537}" type="presOf" srcId="{68098F32-1899-4B38-9A33-92BDBCE11A8E}" destId="{36A8323F-A123-4A02-A908-7B3507A0784A}" srcOrd="1" destOrd="0" presId="urn:microsoft.com/office/officeart/2016/7/layout/BasicLinearProcessNumbered"/>
    <dgm:cxn modelId="{2573C5CC-9210-4A02-A435-F3476D99C76B}" type="presOf" srcId="{5EACB92B-DDEA-45BC-8673-2AC2119DA354}" destId="{F2005C37-5657-490E-8933-61C0C7C702C4}" srcOrd="0" destOrd="0" presId="urn:microsoft.com/office/officeart/2016/7/layout/BasicLinearProcessNumbered"/>
    <dgm:cxn modelId="{23FE84DA-8602-4900-A69B-A74903948DD4}" type="presOf" srcId="{7BB41E1E-2BB2-495C-8B3F-D4A610E0ACE4}" destId="{7083CE6B-4ACE-4A11-A5BB-AB3B20A237C8}" srcOrd="0" destOrd="0" presId="urn:microsoft.com/office/officeart/2016/7/layout/BasicLinearProcessNumbered"/>
    <dgm:cxn modelId="{B4ED53FB-1119-4109-815A-7B40360D32CE}" type="presOf" srcId="{50DD5F57-5975-4900-80AA-E548F7D489CC}" destId="{ECC59E08-5311-42FB-99EE-EF60027E8F4F}" srcOrd="0" destOrd="0" presId="urn:microsoft.com/office/officeart/2016/7/layout/BasicLinearProcessNumbered"/>
    <dgm:cxn modelId="{E11837B3-00D6-48BF-B2B2-63E4C2DB29EB}" type="presParOf" srcId="{06384F24-9EBA-44E7-B95D-EBB653429E32}" destId="{9D0E08E4-6BC7-451F-9C34-554E4D698DCB}" srcOrd="0" destOrd="0" presId="urn:microsoft.com/office/officeart/2016/7/layout/BasicLinearProcessNumbered"/>
    <dgm:cxn modelId="{C6C3D9C0-6FA3-4E23-B86F-E973655C90B8}" type="presParOf" srcId="{9D0E08E4-6BC7-451F-9C34-554E4D698DCB}" destId="{464D4042-F35D-47F6-9459-6B4BD74D6B33}" srcOrd="0" destOrd="0" presId="urn:microsoft.com/office/officeart/2016/7/layout/BasicLinearProcessNumbered"/>
    <dgm:cxn modelId="{414B7DA7-B0DF-4C17-A0C6-F64AC5DC2BAC}" type="presParOf" srcId="{9D0E08E4-6BC7-451F-9C34-554E4D698DCB}" destId="{ECC59E08-5311-42FB-99EE-EF60027E8F4F}" srcOrd="1" destOrd="0" presId="urn:microsoft.com/office/officeart/2016/7/layout/BasicLinearProcessNumbered"/>
    <dgm:cxn modelId="{B6C06383-3B4F-4C22-9BC5-D959ECB2BBB8}" type="presParOf" srcId="{9D0E08E4-6BC7-451F-9C34-554E4D698DCB}" destId="{0D4F7DBE-FA49-43E5-93FE-9B49D5A03B09}" srcOrd="2" destOrd="0" presId="urn:microsoft.com/office/officeart/2016/7/layout/BasicLinearProcessNumbered"/>
    <dgm:cxn modelId="{3D847B45-3A61-4F9C-AC4D-8D08859DBD8C}" type="presParOf" srcId="{9D0E08E4-6BC7-451F-9C34-554E4D698DCB}" destId="{1E8C9570-5E53-4875-A334-4A9243E8FAD0}" srcOrd="3" destOrd="0" presId="urn:microsoft.com/office/officeart/2016/7/layout/BasicLinearProcessNumbered"/>
    <dgm:cxn modelId="{9A88134D-A496-4EFB-AB50-CF4FDECCE71D}" type="presParOf" srcId="{06384F24-9EBA-44E7-B95D-EBB653429E32}" destId="{0E66B3FE-2935-4EDE-B5F9-38C0660AA4D5}" srcOrd="1" destOrd="0" presId="urn:microsoft.com/office/officeart/2016/7/layout/BasicLinearProcessNumbered"/>
    <dgm:cxn modelId="{30AADDCC-473F-431D-AF98-949F92D47CF9}" type="presParOf" srcId="{06384F24-9EBA-44E7-B95D-EBB653429E32}" destId="{48A7C244-2B1C-421A-B55A-0E3ABD90B45C}" srcOrd="2" destOrd="0" presId="urn:microsoft.com/office/officeart/2016/7/layout/BasicLinearProcessNumbered"/>
    <dgm:cxn modelId="{BBF7E066-5727-4CE7-B160-22E4780304B4}" type="presParOf" srcId="{48A7C244-2B1C-421A-B55A-0E3ABD90B45C}" destId="{07F86A9E-F940-4C90-83A5-7DC4E09A56D4}" srcOrd="0" destOrd="0" presId="urn:microsoft.com/office/officeart/2016/7/layout/BasicLinearProcessNumbered"/>
    <dgm:cxn modelId="{9A9B49BB-440F-4F29-84CD-0CB575EEE41A}" type="presParOf" srcId="{48A7C244-2B1C-421A-B55A-0E3ABD90B45C}" destId="{F2005C37-5657-490E-8933-61C0C7C702C4}" srcOrd="1" destOrd="0" presId="urn:microsoft.com/office/officeart/2016/7/layout/BasicLinearProcessNumbered"/>
    <dgm:cxn modelId="{A4B422A5-906F-45D5-AEEB-680CE6769D19}" type="presParOf" srcId="{48A7C244-2B1C-421A-B55A-0E3ABD90B45C}" destId="{6998069B-BBAB-4788-B1EB-985A6F696891}" srcOrd="2" destOrd="0" presId="urn:microsoft.com/office/officeart/2016/7/layout/BasicLinearProcessNumbered"/>
    <dgm:cxn modelId="{C991726D-0075-49F4-B7C8-2084F23E486A}" type="presParOf" srcId="{48A7C244-2B1C-421A-B55A-0E3ABD90B45C}" destId="{941BADE4-0695-4396-A919-C1CB57BCBEAE}" srcOrd="3" destOrd="0" presId="urn:microsoft.com/office/officeart/2016/7/layout/BasicLinearProcessNumbered"/>
    <dgm:cxn modelId="{BD6FA952-FDBC-464D-8EF1-4A599659DAED}" type="presParOf" srcId="{06384F24-9EBA-44E7-B95D-EBB653429E32}" destId="{E53E744C-BA31-411E-81AD-CC148CA78824}" srcOrd="3" destOrd="0" presId="urn:microsoft.com/office/officeart/2016/7/layout/BasicLinearProcessNumbered"/>
    <dgm:cxn modelId="{64D01D73-3057-428F-A46D-F9A4D441DB17}" type="presParOf" srcId="{06384F24-9EBA-44E7-B95D-EBB653429E32}" destId="{B9702693-E0A7-468C-BDCE-8940B5290188}" srcOrd="4" destOrd="0" presId="urn:microsoft.com/office/officeart/2016/7/layout/BasicLinearProcessNumbered"/>
    <dgm:cxn modelId="{6FF241CC-F5A7-4C93-800A-D1FEBC8E0791}" type="presParOf" srcId="{B9702693-E0A7-468C-BDCE-8940B5290188}" destId="{F4736A0F-73B3-4135-9703-2156BC383D5A}" srcOrd="0" destOrd="0" presId="urn:microsoft.com/office/officeart/2016/7/layout/BasicLinearProcessNumbered"/>
    <dgm:cxn modelId="{62EACF0A-9F08-40EF-8F49-8FEBEF981607}" type="presParOf" srcId="{B9702693-E0A7-468C-BDCE-8940B5290188}" destId="{7083CE6B-4ACE-4A11-A5BB-AB3B20A237C8}" srcOrd="1" destOrd="0" presId="urn:microsoft.com/office/officeart/2016/7/layout/BasicLinearProcessNumbered"/>
    <dgm:cxn modelId="{FBB270B7-74C0-45ED-98CE-D789BE68DF26}" type="presParOf" srcId="{B9702693-E0A7-468C-BDCE-8940B5290188}" destId="{BC3C0477-949E-4198-9180-979E81EFC86D}" srcOrd="2" destOrd="0" presId="urn:microsoft.com/office/officeart/2016/7/layout/BasicLinearProcessNumbered"/>
    <dgm:cxn modelId="{723EDEC7-3A20-4CC8-9345-0602C4A67436}" type="presParOf" srcId="{B9702693-E0A7-468C-BDCE-8940B5290188}" destId="{19AD93C1-10F0-41A4-BFAD-48A2A64E633C}" srcOrd="3" destOrd="0" presId="urn:microsoft.com/office/officeart/2016/7/layout/BasicLinearProcessNumbered"/>
    <dgm:cxn modelId="{1697DB02-B5AF-447E-8DAC-2B6193C29EB4}" type="presParOf" srcId="{06384F24-9EBA-44E7-B95D-EBB653429E32}" destId="{5A2249EC-21CE-4E68-B9BA-3C35C471E3DF}" srcOrd="5" destOrd="0" presId="urn:microsoft.com/office/officeart/2016/7/layout/BasicLinearProcessNumbered"/>
    <dgm:cxn modelId="{C408E695-CFD3-4746-AAB3-A278B7D48DEB}" type="presParOf" srcId="{06384F24-9EBA-44E7-B95D-EBB653429E32}" destId="{4BEBC682-67A9-4613-894A-C202B467252A}" srcOrd="6" destOrd="0" presId="urn:microsoft.com/office/officeart/2016/7/layout/BasicLinearProcessNumbered"/>
    <dgm:cxn modelId="{006C5BCD-E725-4278-A5FD-EC2E2209F214}" type="presParOf" srcId="{4BEBC682-67A9-4613-894A-C202B467252A}" destId="{A935C14B-7EE9-4A05-8D38-A91010E60C3E}" srcOrd="0" destOrd="0" presId="urn:microsoft.com/office/officeart/2016/7/layout/BasicLinearProcessNumbered"/>
    <dgm:cxn modelId="{69A95EC2-0051-470E-BC3F-460DC88CF119}" type="presParOf" srcId="{4BEBC682-67A9-4613-894A-C202B467252A}" destId="{B42DBE29-AE17-420B-9CE8-30E2B11A2245}" srcOrd="1" destOrd="0" presId="urn:microsoft.com/office/officeart/2016/7/layout/BasicLinearProcessNumbered"/>
    <dgm:cxn modelId="{63989C49-CB90-4A7D-B9F5-D7759A704ED2}" type="presParOf" srcId="{4BEBC682-67A9-4613-894A-C202B467252A}" destId="{3E42DD1A-D943-415A-8CC1-310B64317F66}" srcOrd="2" destOrd="0" presId="urn:microsoft.com/office/officeart/2016/7/layout/BasicLinearProcessNumbered"/>
    <dgm:cxn modelId="{09BA7022-2D91-447E-8658-B12DE42E0942}" type="presParOf" srcId="{4BEBC682-67A9-4613-894A-C202B467252A}" destId="{36A8323F-A123-4A02-A908-7B3507A0784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43227-1D66-499C-9B66-7B794B84F396}">
      <dsp:nvSpPr>
        <dsp:cNvPr id="0" name=""/>
        <dsp:cNvSpPr/>
      </dsp:nvSpPr>
      <dsp:spPr>
        <a:xfrm>
          <a:off x="0" y="676"/>
          <a:ext cx="6812280" cy="1582831"/>
        </a:xfrm>
        <a:prstGeom prst="roundRect">
          <a:avLst>
            <a:gd name="adj" fmla="val 10000"/>
          </a:avLst>
        </a:prstGeom>
        <a:solidFill>
          <a:srgbClr val="B9E832"/>
        </a:solidFill>
        <a:ln>
          <a:solidFill>
            <a:srgbClr val="B9E832"/>
          </a:solidFill>
        </a:ln>
        <a:effectLst/>
      </dsp:spPr>
      <dsp:style>
        <a:lnRef idx="0">
          <a:scrgbClr r="0" g="0" b="0"/>
        </a:lnRef>
        <a:fillRef idx="1">
          <a:scrgbClr r="0" g="0" b="0"/>
        </a:fillRef>
        <a:effectRef idx="0">
          <a:scrgbClr r="0" g="0" b="0"/>
        </a:effectRef>
        <a:fontRef idx="minor"/>
      </dsp:style>
    </dsp:sp>
    <dsp:sp modelId="{EBEABF9F-1417-4BAD-9F15-6E1C3738FB6D}">
      <dsp:nvSpPr>
        <dsp:cNvPr id="0" name=""/>
        <dsp:cNvSpPr/>
      </dsp:nvSpPr>
      <dsp:spPr>
        <a:xfrm>
          <a:off x="478806" y="356813"/>
          <a:ext cx="870557" cy="8705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D79E81-E60B-4B48-BD43-D2EFA937FD7B}">
      <dsp:nvSpPr>
        <dsp:cNvPr id="0" name=""/>
        <dsp:cNvSpPr/>
      </dsp:nvSpPr>
      <dsp:spPr>
        <a:xfrm>
          <a:off x="1828170" y="676"/>
          <a:ext cx="4984109" cy="1582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516" tIns="167516" rIns="167516" bIns="167516" numCol="1" spcCol="1270" anchor="ctr" anchorCtr="0">
          <a:noAutofit/>
        </a:bodyPr>
        <a:lstStyle/>
        <a:p>
          <a:pPr marL="0" lvl="0" indent="0" algn="l" defTabSz="1022350">
            <a:lnSpc>
              <a:spcPct val="90000"/>
            </a:lnSpc>
            <a:spcBef>
              <a:spcPct val="0"/>
            </a:spcBef>
            <a:spcAft>
              <a:spcPct val="35000"/>
            </a:spcAft>
            <a:buNone/>
          </a:pPr>
          <a:r>
            <a:rPr lang="en-US" sz="2300" kern="1200" dirty="0"/>
            <a:t>Online application designed to manage the </a:t>
          </a:r>
          <a:r>
            <a:rPr lang="en-US" sz="2300" i="1" kern="1200" dirty="0"/>
            <a:t>[arrival and] </a:t>
          </a:r>
          <a:r>
            <a:rPr lang="en-US" sz="2300" kern="1200" dirty="0"/>
            <a:t>dismissal of students </a:t>
          </a:r>
          <a:r>
            <a:rPr lang="en-US" sz="2300" i="1" kern="1200" dirty="0"/>
            <a:t>[to and] </a:t>
          </a:r>
          <a:r>
            <a:rPr lang="en-US" sz="2300" kern="1200" dirty="0"/>
            <a:t>from school.</a:t>
          </a:r>
        </a:p>
      </dsp:txBody>
      <dsp:txXfrm>
        <a:off x="1828170" y="676"/>
        <a:ext cx="4984109" cy="1582831"/>
      </dsp:txXfrm>
    </dsp:sp>
    <dsp:sp modelId="{92B755CC-56DA-4256-A051-042D3ADD9CAE}">
      <dsp:nvSpPr>
        <dsp:cNvPr id="0" name=""/>
        <dsp:cNvSpPr/>
      </dsp:nvSpPr>
      <dsp:spPr>
        <a:xfrm>
          <a:off x="0" y="1979216"/>
          <a:ext cx="6812280" cy="1582831"/>
        </a:xfrm>
        <a:prstGeom prst="roundRect">
          <a:avLst>
            <a:gd name="adj" fmla="val 10000"/>
          </a:avLst>
        </a:prstGeom>
        <a:solidFill>
          <a:srgbClr val="00B9DE"/>
        </a:solidFill>
        <a:ln>
          <a:solidFill>
            <a:srgbClr val="00B9DE"/>
          </a:solidFill>
        </a:ln>
        <a:effectLst/>
      </dsp:spPr>
      <dsp:style>
        <a:lnRef idx="0">
          <a:scrgbClr r="0" g="0" b="0"/>
        </a:lnRef>
        <a:fillRef idx="1">
          <a:scrgbClr r="0" g="0" b="0"/>
        </a:fillRef>
        <a:effectRef idx="0">
          <a:scrgbClr r="0" g="0" b="0"/>
        </a:effectRef>
        <a:fontRef idx="minor"/>
      </dsp:style>
    </dsp:sp>
    <dsp:sp modelId="{D0087468-550E-4F4C-9B50-F94ED23929A0}">
      <dsp:nvSpPr>
        <dsp:cNvPr id="0" name=""/>
        <dsp:cNvSpPr/>
      </dsp:nvSpPr>
      <dsp:spPr>
        <a:xfrm>
          <a:off x="478806" y="2335353"/>
          <a:ext cx="870557" cy="8705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D81089-1C0F-484C-A2E7-54A34882E32B}">
      <dsp:nvSpPr>
        <dsp:cNvPr id="0" name=""/>
        <dsp:cNvSpPr/>
      </dsp:nvSpPr>
      <dsp:spPr>
        <a:xfrm>
          <a:off x="1828170" y="1979216"/>
          <a:ext cx="4984109" cy="1582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516" tIns="167516" rIns="167516" bIns="167516" numCol="1" spcCol="1270" anchor="ctr" anchorCtr="0">
          <a:noAutofit/>
        </a:bodyPr>
        <a:lstStyle/>
        <a:p>
          <a:pPr marL="0" lvl="0" indent="0" algn="l" defTabSz="1022350">
            <a:lnSpc>
              <a:spcPct val="90000"/>
            </a:lnSpc>
            <a:spcBef>
              <a:spcPct val="0"/>
            </a:spcBef>
            <a:spcAft>
              <a:spcPct val="35000"/>
            </a:spcAft>
            <a:buNone/>
          </a:pPr>
          <a:r>
            <a:rPr lang="en-US" sz="2300" kern="1200"/>
            <a:t>Accessible on any device with an internet connection.</a:t>
          </a:r>
        </a:p>
      </dsp:txBody>
      <dsp:txXfrm>
        <a:off x="1828170" y="1979216"/>
        <a:ext cx="4984109" cy="1582831"/>
      </dsp:txXfrm>
    </dsp:sp>
    <dsp:sp modelId="{CFF836A3-774C-4AF4-9054-4BA1EBADC089}">
      <dsp:nvSpPr>
        <dsp:cNvPr id="0" name=""/>
        <dsp:cNvSpPr/>
      </dsp:nvSpPr>
      <dsp:spPr>
        <a:xfrm>
          <a:off x="0" y="3957755"/>
          <a:ext cx="6812280" cy="1582831"/>
        </a:xfrm>
        <a:prstGeom prst="roundRect">
          <a:avLst>
            <a:gd name="adj" fmla="val 10000"/>
          </a:avLst>
        </a:prstGeom>
        <a:solidFill>
          <a:srgbClr val="EC0F24"/>
        </a:solidFill>
        <a:ln>
          <a:solidFill>
            <a:srgbClr val="EC0F24"/>
          </a:solidFill>
        </a:ln>
        <a:effectLst/>
      </dsp:spPr>
      <dsp:style>
        <a:lnRef idx="0">
          <a:scrgbClr r="0" g="0" b="0"/>
        </a:lnRef>
        <a:fillRef idx="1">
          <a:scrgbClr r="0" g="0" b="0"/>
        </a:fillRef>
        <a:effectRef idx="0">
          <a:scrgbClr r="0" g="0" b="0"/>
        </a:effectRef>
        <a:fontRef idx="minor"/>
      </dsp:style>
    </dsp:sp>
    <dsp:sp modelId="{4AC9BBEA-F449-431A-A207-C639C5E4F2AE}">
      <dsp:nvSpPr>
        <dsp:cNvPr id="0" name=""/>
        <dsp:cNvSpPr/>
      </dsp:nvSpPr>
      <dsp:spPr>
        <a:xfrm>
          <a:off x="478806" y="4313892"/>
          <a:ext cx="870557" cy="8705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65CF45-1699-4A42-9DC0-7B6E7BF4BD03}">
      <dsp:nvSpPr>
        <dsp:cNvPr id="0" name=""/>
        <dsp:cNvSpPr/>
      </dsp:nvSpPr>
      <dsp:spPr>
        <a:xfrm>
          <a:off x="1828170" y="3957755"/>
          <a:ext cx="4984109" cy="1582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516" tIns="167516" rIns="167516" bIns="167516" numCol="1" spcCol="1270" anchor="ctr" anchorCtr="0">
          <a:noAutofit/>
        </a:bodyPr>
        <a:lstStyle/>
        <a:p>
          <a:pPr marL="0" lvl="0" indent="0" algn="l" defTabSz="1022350">
            <a:lnSpc>
              <a:spcPct val="90000"/>
            </a:lnSpc>
            <a:spcBef>
              <a:spcPct val="0"/>
            </a:spcBef>
            <a:spcAft>
              <a:spcPct val="35000"/>
            </a:spcAft>
            <a:buNone/>
          </a:pPr>
          <a:r>
            <a:rPr lang="en-US" sz="2300" kern="1200"/>
            <a:t>Available as a mobile app for Apple and Android</a:t>
          </a:r>
        </a:p>
      </dsp:txBody>
      <dsp:txXfrm>
        <a:off x="1828170" y="3957755"/>
        <a:ext cx="4984109" cy="1582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5E61E-FA03-4222-AF7F-2C86593E2DC6}">
      <dsp:nvSpPr>
        <dsp:cNvPr id="0" name=""/>
        <dsp:cNvSpPr/>
      </dsp:nvSpPr>
      <dsp:spPr>
        <a:xfrm>
          <a:off x="0" y="2665"/>
          <a:ext cx="74523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49060B-F588-4BED-A81C-6F2287606F2A}">
      <dsp:nvSpPr>
        <dsp:cNvPr id="0" name=""/>
        <dsp:cNvSpPr/>
      </dsp:nvSpPr>
      <dsp:spPr>
        <a:xfrm>
          <a:off x="0" y="2665"/>
          <a:ext cx="7452360" cy="181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Entry Admin </a:t>
          </a:r>
          <a:r>
            <a:rPr lang="en-US" sz="2800" kern="1200" dirty="0"/>
            <a:t>– Responsible for entering placards </a:t>
          </a:r>
          <a:r>
            <a:rPr lang="en-US" sz="2800" kern="1200"/>
            <a:t>at their designated </a:t>
          </a:r>
          <a:r>
            <a:rPr lang="en-US" sz="2800" kern="1200" dirty="0"/>
            <a:t>pickup location as parents arrive in the car line.</a:t>
          </a:r>
        </a:p>
      </dsp:txBody>
      <dsp:txXfrm>
        <a:off x="0" y="2665"/>
        <a:ext cx="7452360" cy="1818124"/>
      </dsp:txXfrm>
    </dsp:sp>
    <dsp:sp modelId="{CB092152-E337-4CC2-8109-4201CF5A9DFE}">
      <dsp:nvSpPr>
        <dsp:cNvPr id="0" name=""/>
        <dsp:cNvSpPr/>
      </dsp:nvSpPr>
      <dsp:spPr>
        <a:xfrm>
          <a:off x="0" y="1820790"/>
          <a:ext cx="74523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9E93D-81E5-4BA1-A6F4-7EC2B3E2796D}">
      <dsp:nvSpPr>
        <dsp:cNvPr id="0" name=""/>
        <dsp:cNvSpPr/>
      </dsp:nvSpPr>
      <dsp:spPr>
        <a:xfrm>
          <a:off x="0" y="1820790"/>
          <a:ext cx="7452360" cy="181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Inside Admin </a:t>
          </a:r>
          <a:r>
            <a:rPr lang="en-US" sz="2800" kern="1200" dirty="0"/>
            <a:t>– Responsible for releasing students from the classroom </a:t>
          </a:r>
          <a:r>
            <a:rPr lang="en-US" sz="2800" i="1" kern="1200" dirty="0"/>
            <a:t>[or holding area, such as the gym, cafeteria, library.]</a:t>
          </a:r>
        </a:p>
      </dsp:txBody>
      <dsp:txXfrm>
        <a:off x="0" y="1820790"/>
        <a:ext cx="7452360" cy="1818124"/>
      </dsp:txXfrm>
    </dsp:sp>
    <dsp:sp modelId="{993A8F05-C64B-4D13-8D79-ECF043EED394}">
      <dsp:nvSpPr>
        <dsp:cNvPr id="0" name=""/>
        <dsp:cNvSpPr/>
      </dsp:nvSpPr>
      <dsp:spPr>
        <a:xfrm>
          <a:off x="0" y="3638915"/>
          <a:ext cx="74523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84321-A6CD-4525-8D8F-7F3E53DC1450}">
      <dsp:nvSpPr>
        <dsp:cNvPr id="0" name=""/>
        <dsp:cNvSpPr/>
      </dsp:nvSpPr>
      <dsp:spPr>
        <a:xfrm>
          <a:off x="0" y="3638915"/>
          <a:ext cx="7452360" cy="1818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School Admin </a:t>
          </a:r>
          <a:r>
            <a:rPr lang="en-US" sz="2800" kern="1200" dirty="0"/>
            <a:t>– Responsible for adding or updating student records, adding student ride changes, changing users and filters, viewing reports, etc.</a:t>
          </a:r>
        </a:p>
      </dsp:txBody>
      <dsp:txXfrm>
        <a:off x="0" y="3638915"/>
        <a:ext cx="7452360" cy="1818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9EAB5-02CB-47D9-8C1A-1F932C01DE4C}">
      <dsp:nvSpPr>
        <dsp:cNvPr id="0" name=""/>
        <dsp:cNvSpPr/>
      </dsp:nvSpPr>
      <dsp:spPr>
        <a:xfrm>
          <a:off x="0" y="0"/>
          <a:ext cx="69677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D5332-5220-4BAA-8AC3-E48FE319FD9A}">
      <dsp:nvSpPr>
        <dsp:cNvPr id="0" name=""/>
        <dsp:cNvSpPr/>
      </dsp:nvSpPr>
      <dsp:spPr>
        <a:xfrm>
          <a:off x="0" y="0"/>
          <a:ext cx="6967728"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Entry Admin </a:t>
          </a:r>
          <a:r>
            <a:rPr lang="en-US" sz="2200" kern="1200" dirty="0"/>
            <a:t>– Responsible for entering placards at their designated pickup location as parents arrive in the car line. </a:t>
          </a:r>
        </a:p>
      </dsp:txBody>
      <dsp:txXfrm>
        <a:off x="0" y="0"/>
        <a:ext cx="6967728" cy="1394460"/>
      </dsp:txXfrm>
    </dsp:sp>
    <dsp:sp modelId="{286172E9-69EA-41C8-B274-5E93A207A109}">
      <dsp:nvSpPr>
        <dsp:cNvPr id="0" name=""/>
        <dsp:cNvSpPr/>
      </dsp:nvSpPr>
      <dsp:spPr>
        <a:xfrm>
          <a:off x="0" y="1394460"/>
          <a:ext cx="69677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B2C55-8B51-4B90-9A7E-38AD8087847C}">
      <dsp:nvSpPr>
        <dsp:cNvPr id="0" name=""/>
        <dsp:cNvSpPr/>
      </dsp:nvSpPr>
      <dsp:spPr>
        <a:xfrm>
          <a:off x="0" y="1394460"/>
          <a:ext cx="6967728"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Inside Admin </a:t>
          </a:r>
          <a:r>
            <a:rPr lang="en-US" sz="2200" kern="1200"/>
            <a:t>– Responsible for releasing students from the classroom </a:t>
          </a:r>
          <a:r>
            <a:rPr lang="en-US" sz="2200" i="1" kern="1200"/>
            <a:t>[or holding area, such as the gym, cafeteria, library.]</a:t>
          </a:r>
          <a:endParaRPr lang="en-US" sz="2200" kern="1200"/>
        </a:p>
      </dsp:txBody>
      <dsp:txXfrm>
        <a:off x="0" y="1394460"/>
        <a:ext cx="6967728" cy="1394460"/>
      </dsp:txXfrm>
    </dsp:sp>
    <dsp:sp modelId="{1852E906-91D1-4118-A7DA-9AEFE9117B86}">
      <dsp:nvSpPr>
        <dsp:cNvPr id="0" name=""/>
        <dsp:cNvSpPr/>
      </dsp:nvSpPr>
      <dsp:spPr>
        <a:xfrm>
          <a:off x="0" y="2788920"/>
          <a:ext cx="69677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D5CD3D-BF80-4A64-B20B-56880999EB64}">
      <dsp:nvSpPr>
        <dsp:cNvPr id="0" name=""/>
        <dsp:cNvSpPr/>
      </dsp:nvSpPr>
      <dsp:spPr>
        <a:xfrm>
          <a:off x="0" y="2788920"/>
          <a:ext cx="6967728"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Outside Admins </a:t>
          </a:r>
          <a:r>
            <a:rPr lang="en-US" sz="2200" kern="1200" dirty="0"/>
            <a:t>– Responsible for releasing students from the pickup location to the cars after they have been released by the Inside Admins. </a:t>
          </a:r>
        </a:p>
      </dsp:txBody>
      <dsp:txXfrm>
        <a:off x="0" y="2788920"/>
        <a:ext cx="6967728" cy="1394460"/>
      </dsp:txXfrm>
    </dsp:sp>
    <dsp:sp modelId="{70DD5A30-B0FD-4451-84BE-37B58EE3760D}">
      <dsp:nvSpPr>
        <dsp:cNvPr id="0" name=""/>
        <dsp:cNvSpPr/>
      </dsp:nvSpPr>
      <dsp:spPr>
        <a:xfrm>
          <a:off x="0" y="4183380"/>
          <a:ext cx="69677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A69479-E58F-4AD1-A432-4293941E309C}">
      <dsp:nvSpPr>
        <dsp:cNvPr id="0" name=""/>
        <dsp:cNvSpPr/>
      </dsp:nvSpPr>
      <dsp:spPr>
        <a:xfrm>
          <a:off x="0" y="4183380"/>
          <a:ext cx="6967728" cy="139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School Admin </a:t>
          </a:r>
          <a:r>
            <a:rPr lang="en-US" sz="2200" kern="1200"/>
            <a:t>– Responsible for adding or updating student records, adding student ride changes, changing users and filters, viewing reports, etc. </a:t>
          </a:r>
        </a:p>
      </dsp:txBody>
      <dsp:txXfrm>
        <a:off x="0" y="4183380"/>
        <a:ext cx="6967728" cy="1394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1A81C-2775-4CCC-B5E6-718756B788E3}">
      <dsp:nvSpPr>
        <dsp:cNvPr id="0" name=""/>
        <dsp:cNvSpPr/>
      </dsp:nvSpPr>
      <dsp:spPr>
        <a:xfrm>
          <a:off x="0" y="0"/>
          <a:ext cx="3283267" cy="4584946"/>
        </a:xfrm>
        <a:prstGeom prst="rect">
          <a:avLst/>
        </a:prstGeom>
        <a:solidFill>
          <a:srgbClr val="C1F5FF">
            <a:alpha val="89804"/>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ctr" defTabSz="1155700">
            <a:lnSpc>
              <a:spcPct val="90000"/>
            </a:lnSpc>
            <a:spcBef>
              <a:spcPct val="0"/>
            </a:spcBef>
            <a:spcAft>
              <a:spcPct val="35000"/>
            </a:spcAft>
            <a:buNone/>
          </a:pPr>
          <a:r>
            <a:rPr lang="en-US" sz="2600" kern="1200" dirty="0">
              <a:solidFill>
                <a:srgbClr val="2D4044"/>
              </a:solidFill>
            </a:rPr>
            <a:t>Parents arrive in car line; hangtag is displayed in rearview mirror.</a:t>
          </a:r>
        </a:p>
      </dsp:txBody>
      <dsp:txXfrm>
        <a:off x="0" y="1742279"/>
        <a:ext cx="3283267" cy="2750967"/>
      </dsp:txXfrm>
    </dsp:sp>
    <dsp:sp modelId="{E4916A9A-9B5B-4593-99B1-750653896592}">
      <dsp:nvSpPr>
        <dsp:cNvPr id="0" name=""/>
        <dsp:cNvSpPr/>
      </dsp:nvSpPr>
      <dsp:spPr>
        <a:xfrm>
          <a:off x="953891" y="458494"/>
          <a:ext cx="1375483" cy="1375483"/>
        </a:xfrm>
        <a:prstGeom prst="ellipse">
          <a:avLst/>
        </a:prstGeom>
        <a:solidFill>
          <a:srgbClr val="00B9DE"/>
        </a:solidFill>
        <a:ln w="12700" cap="flat" cmpd="sng" algn="ctr">
          <a:solidFill>
            <a:srgbClr val="00B9D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38" tIns="12700" rIns="107238" bIns="12700" numCol="1" spcCol="1270" anchor="ctr" anchorCtr="0">
          <a:noAutofit/>
        </a:bodyPr>
        <a:lstStyle/>
        <a:p>
          <a:pPr marL="0" lvl="0" indent="0" algn="ctr" defTabSz="2133600">
            <a:lnSpc>
              <a:spcPct val="90000"/>
            </a:lnSpc>
            <a:spcBef>
              <a:spcPct val="0"/>
            </a:spcBef>
            <a:spcAft>
              <a:spcPct val="35000"/>
            </a:spcAft>
            <a:buNone/>
          </a:pPr>
          <a:r>
            <a:rPr lang="en-US" sz="4800" kern="1200"/>
            <a:t>01</a:t>
          </a:r>
        </a:p>
      </dsp:txBody>
      <dsp:txXfrm>
        <a:off x="1155326" y="659929"/>
        <a:ext cx="972613" cy="972613"/>
      </dsp:txXfrm>
    </dsp:sp>
    <dsp:sp modelId="{EB28AFD8-64FE-4ECB-8EAC-827D9BCA7F2D}">
      <dsp:nvSpPr>
        <dsp:cNvPr id="0" name=""/>
        <dsp:cNvSpPr/>
      </dsp:nvSpPr>
      <dsp:spPr>
        <a:xfrm>
          <a:off x="0" y="4584874"/>
          <a:ext cx="3283267"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DEA16C-28B0-418D-8EC7-336599064C83}">
      <dsp:nvSpPr>
        <dsp:cNvPr id="0" name=""/>
        <dsp:cNvSpPr/>
      </dsp:nvSpPr>
      <dsp:spPr>
        <a:xfrm>
          <a:off x="3611594" y="0"/>
          <a:ext cx="3283267" cy="4584946"/>
        </a:xfrm>
        <a:prstGeom prst="rect">
          <a:avLst/>
        </a:prstGeom>
        <a:solidFill>
          <a:srgbClr val="ECF9C7"/>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ctr" defTabSz="1155700">
            <a:lnSpc>
              <a:spcPct val="90000"/>
            </a:lnSpc>
            <a:spcBef>
              <a:spcPct val="0"/>
            </a:spcBef>
            <a:spcAft>
              <a:spcPct val="35000"/>
            </a:spcAft>
            <a:buNone/>
          </a:pPr>
          <a:r>
            <a:rPr lang="en-US" sz="2600" kern="1200" dirty="0">
              <a:solidFill>
                <a:srgbClr val="2D4044"/>
              </a:solidFill>
            </a:rPr>
            <a:t>Entry Admin enters the placard in the order the parents arrive.</a:t>
          </a:r>
        </a:p>
      </dsp:txBody>
      <dsp:txXfrm>
        <a:off x="3611594" y="1742279"/>
        <a:ext cx="3283267" cy="2750967"/>
      </dsp:txXfrm>
    </dsp:sp>
    <dsp:sp modelId="{7AAF0FC5-9B2A-42D2-BFA7-9EE1C502696E}">
      <dsp:nvSpPr>
        <dsp:cNvPr id="0" name=""/>
        <dsp:cNvSpPr/>
      </dsp:nvSpPr>
      <dsp:spPr>
        <a:xfrm>
          <a:off x="4565486" y="458494"/>
          <a:ext cx="1375483" cy="1375483"/>
        </a:xfrm>
        <a:prstGeom prst="ellipse">
          <a:avLst/>
        </a:prstGeom>
        <a:solidFill>
          <a:srgbClr val="B9E832"/>
        </a:solidFill>
        <a:ln w="12700" cap="flat" cmpd="sng" algn="ctr">
          <a:solidFill>
            <a:srgbClr val="B9E8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38" tIns="12700" rIns="107238" bIns="12700" numCol="1" spcCol="1270" anchor="ctr" anchorCtr="0">
          <a:noAutofit/>
        </a:bodyPr>
        <a:lstStyle/>
        <a:p>
          <a:pPr marL="0" lvl="0" indent="0" algn="ctr" defTabSz="2133600">
            <a:lnSpc>
              <a:spcPct val="90000"/>
            </a:lnSpc>
            <a:spcBef>
              <a:spcPct val="0"/>
            </a:spcBef>
            <a:spcAft>
              <a:spcPct val="35000"/>
            </a:spcAft>
            <a:buNone/>
          </a:pPr>
          <a:r>
            <a:rPr lang="en-US" sz="4800" kern="1200"/>
            <a:t>02</a:t>
          </a:r>
        </a:p>
      </dsp:txBody>
      <dsp:txXfrm>
        <a:off x="4766921" y="659929"/>
        <a:ext cx="972613" cy="972613"/>
      </dsp:txXfrm>
    </dsp:sp>
    <dsp:sp modelId="{2B440FDF-9605-402D-BE5C-2D682A38AD72}">
      <dsp:nvSpPr>
        <dsp:cNvPr id="0" name=""/>
        <dsp:cNvSpPr/>
      </dsp:nvSpPr>
      <dsp:spPr>
        <a:xfrm>
          <a:off x="3611594" y="4584874"/>
          <a:ext cx="3283267"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DE4F7-DF0F-43B0-8D1C-363142C2BC45}">
      <dsp:nvSpPr>
        <dsp:cNvPr id="0" name=""/>
        <dsp:cNvSpPr/>
      </dsp:nvSpPr>
      <dsp:spPr>
        <a:xfrm>
          <a:off x="7223188" y="0"/>
          <a:ext cx="3283267" cy="4584946"/>
        </a:xfrm>
        <a:prstGeom prst="rect">
          <a:avLst/>
        </a:prstGeom>
        <a:solidFill>
          <a:srgbClr val="FBBDC3">
            <a:alpha val="89804"/>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976" tIns="330200" rIns="255976" bIns="330200" numCol="1" spcCol="1270" anchor="t" anchorCtr="0">
          <a:noAutofit/>
        </a:bodyPr>
        <a:lstStyle/>
        <a:p>
          <a:pPr marL="0" lvl="0" indent="0" algn="ctr" defTabSz="1155700">
            <a:lnSpc>
              <a:spcPct val="90000"/>
            </a:lnSpc>
            <a:spcBef>
              <a:spcPct val="0"/>
            </a:spcBef>
            <a:spcAft>
              <a:spcPct val="35000"/>
            </a:spcAft>
            <a:buNone/>
          </a:pPr>
          <a:r>
            <a:rPr lang="en-US" sz="2600" kern="1200" dirty="0">
              <a:solidFill>
                <a:srgbClr val="2D4044"/>
              </a:solidFill>
            </a:rPr>
            <a:t>Inside Admins release students as they dismiss from their holding area.</a:t>
          </a:r>
        </a:p>
      </dsp:txBody>
      <dsp:txXfrm>
        <a:off x="7223188" y="1742279"/>
        <a:ext cx="3283267" cy="2750967"/>
      </dsp:txXfrm>
    </dsp:sp>
    <dsp:sp modelId="{D50FA349-2A8F-4795-8590-777DD6A73D07}">
      <dsp:nvSpPr>
        <dsp:cNvPr id="0" name=""/>
        <dsp:cNvSpPr/>
      </dsp:nvSpPr>
      <dsp:spPr>
        <a:xfrm>
          <a:off x="8177080" y="458494"/>
          <a:ext cx="1375483" cy="1375483"/>
        </a:xfrm>
        <a:prstGeom prst="ellipse">
          <a:avLst/>
        </a:prstGeom>
        <a:solidFill>
          <a:srgbClr val="EC0F24"/>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238" tIns="12700" rIns="107238" bIns="12700" numCol="1" spcCol="1270" anchor="ctr" anchorCtr="0">
          <a:noAutofit/>
        </a:bodyPr>
        <a:lstStyle/>
        <a:p>
          <a:pPr marL="0" lvl="0" indent="0" algn="ctr" defTabSz="2133600">
            <a:lnSpc>
              <a:spcPct val="90000"/>
            </a:lnSpc>
            <a:spcBef>
              <a:spcPct val="0"/>
            </a:spcBef>
            <a:spcAft>
              <a:spcPct val="35000"/>
            </a:spcAft>
            <a:buNone/>
          </a:pPr>
          <a:r>
            <a:rPr lang="en-US" sz="4800" kern="1200"/>
            <a:t>03</a:t>
          </a:r>
        </a:p>
      </dsp:txBody>
      <dsp:txXfrm>
        <a:off x="8378515" y="659929"/>
        <a:ext cx="972613" cy="972613"/>
      </dsp:txXfrm>
    </dsp:sp>
    <dsp:sp modelId="{1C06FBA3-B565-4F75-80A2-2A5548495BC4}">
      <dsp:nvSpPr>
        <dsp:cNvPr id="0" name=""/>
        <dsp:cNvSpPr/>
      </dsp:nvSpPr>
      <dsp:spPr>
        <a:xfrm>
          <a:off x="7223188" y="4584874"/>
          <a:ext cx="3283267"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D4042-F35D-47F6-9459-6B4BD74D6B33}">
      <dsp:nvSpPr>
        <dsp:cNvPr id="0" name=""/>
        <dsp:cNvSpPr/>
      </dsp:nvSpPr>
      <dsp:spPr>
        <a:xfrm>
          <a:off x="3080" y="467923"/>
          <a:ext cx="2444055" cy="3421677"/>
        </a:xfrm>
        <a:prstGeom prst="rect">
          <a:avLst/>
        </a:prstGeom>
        <a:solidFill>
          <a:srgbClr val="C1F5FF">
            <a:alpha val="90000"/>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889000">
            <a:lnSpc>
              <a:spcPct val="90000"/>
            </a:lnSpc>
            <a:spcBef>
              <a:spcPct val="0"/>
            </a:spcBef>
            <a:spcAft>
              <a:spcPct val="35000"/>
            </a:spcAft>
            <a:buNone/>
          </a:pPr>
          <a:r>
            <a:rPr lang="en-US" sz="2000" kern="1200" dirty="0">
              <a:solidFill>
                <a:srgbClr val="2D4044"/>
              </a:solidFill>
            </a:rPr>
            <a:t>Parents arrive in car line; hangtag is displayed in rearview mirror.</a:t>
          </a:r>
        </a:p>
      </dsp:txBody>
      <dsp:txXfrm>
        <a:off x="3080" y="1768160"/>
        <a:ext cx="2444055" cy="2053006"/>
      </dsp:txXfrm>
    </dsp:sp>
    <dsp:sp modelId="{ECC59E08-5311-42FB-99EE-EF60027E8F4F}">
      <dsp:nvSpPr>
        <dsp:cNvPr id="0" name=""/>
        <dsp:cNvSpPr/>
      </dsp:nvSpPr>
      <dsp:spPr>
        <a:xfrm>
          <a:off x="711856" y="810090"/>
          <a:ext cx="1026503" cy="1026503"/>
        </a:xfrm>
        <a:prstGeom prst="ellipse">
          <a:avLst/>
        </a:prstGeom>
        <a:solidFill>
          <a:srgbClr val="00B9DE"/>
        </a:solidFill>
        <a:ln w="12700" cap="flat" cmpd="sng" algn="ctr">
          <a:solidFill>
            <a:srgbClr val="00B9D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960418"/>
        <a:ext cx="725847" cy="725847"/>
      </dsp:txXfrm>
    </dsp:sp>
    <dsp:sp modelId="{0D4F7DBE-FA49-43E5-93FE-9B49D5A03B09}">
      <dsp:nvSpPr>
        <dsp:cNvPr id="0" name=""/>
        <dsp:cNvSpPr/>
      </dsp:nvSpPr>
      <dsp:spPr>
        <a:xfrm>
          <a:off x="3080" y="3889528"/>
          <a:ext cx="244405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86A9E-F940-4C90-83A5-7DC4E09A56D4}">
      <dsp:nvSpPr>
        <dsp:cNvPr id="0" name=""/>
        <dsp:cNvSpPr/>
      </dsp:nvSpPr>
      <dsp:spPr>
        <a:xfrm>
          <a:off x="2691541" y="467923"/>
          <a:ext cx="2444055" cy="3421677"/>
        </a:xfrm>
        <a:prstGeom prst="rect">
          <a:avLst/>
        </a:prstGeom>
        <a:solidFill>
          <a:srgbClr val="ECF9C7">
            <a:alpha val="90000"/>
          </a:srgb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889000">
            <a:lnSpc>
              <a:spcPct val="90000"/>
            </a:lnSpc>
            <a:spcBef>
              <a:spcPct val="0"/>
            </a:spcBef>
            <a:spcAft>
              <a:spcPct val="35000"/>
            </a:spcAft>
            <a:buNone/>
          </a:pPr>
          <a:r>
            <a:rPr lang="en-US" sz="2000" kern="1200" dirty="0">
              <a:solidFill>
                <a:srgbClr val="2D4044"/>
              </a:solidFill>
            </a:rPr>
            <a:t>Entry Admin enters the placard in the order the parents arrive.</a:t>
          </a:r>
        </a:p>
      </dsp:txBody>
      <dsp:txXfrm>
        <a:off x="2691541" y="1768160"/>
        <a:ext cx="2444055" cy="2053006"/>
      </dsp:txXfrm>
    </dsp:sp>
    <dsp:sp modelId="{F2005C37-5657-490E-8933-61C0C7C702C4}">
      <dsp:nvSpPr>
        <dsp:cNvPr id="0" name=""/>
        <dsp:cNvSpPr/>
      </dsp:nvSpPr>
      <dsp:spPr>
        <a:xfrm>
          <a:off x="3400317" y="810090"/>
          <a:ext cx="1026503" cy="1026503"/>
        </a:xfrm>
        <a:prstGeom prst="ellipse">
          <a:avLst/>
        </a:prstGeom>
        <a:solidFill>
          <a:srgbClr val="B9E832"/>
        </a:solidFill>
        <a:ln w="12700" cap="flat" cmpd="sng" algn="ctr">
          <a:solidFill>
            <a:srgbClr val="B9E8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960418"/>
        <a:ext cx="725847" cy="725847"/>
      </dsp:txXfrm>
    </dsp:sp>
    <dsp:sp modelId="{6998069B-BBAB-4788-B1EB-985A6F696891}">
      <dsp:nvSpPr>
        <dsp:cNvPr id="0" name=""/>
        <dsp:cNvSpPr/>
      </dsp:nvSpPr>
      <dsp:spPr>
        <a:xfrm>
          <a:off x="2691541" y="3889528"/>
          <a:ext cx="244405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736A0F-73B3-4135-9703-2156BC383D5A}">
      <dsp:nvSpPr>
        <dsp:cNvPr id="0" name=""/>
        <dsp:cNvSpPr/>
      </dsp:nvSpPr>
      <dsp:spPr>
        <a:xfrm>
          <a:off x="5380002" y="467923"/>
          <a:ext cx="2444055" cy="3421677"/>
        </a:xfrm>
        <a:prstGeom prst="rect">
          <a:avLst/>
        </a:prstGeom>
        <a:solidFill>
          <a:srgbClr val="FBBDC3">
            <a:alpha val="90000"/>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889000">
            <a:lnSpc>
              <a:spcPct val="90000"/>
            </a:lnSpc>
            <a:spcBef>
              <a:spcPct val="0"/>
            </a:spcBef>
            <a:spcAft>
              <a:spcPct val="35000"/>
            </a:spcAft>
            <a:buNone/>
          </a:pPr>
          <a:r>
            <a:rPr lang="en-US" sz="2000" kern="1200" dirty="0">
              <a:solidFill>
                <a:srgbClr val="2D4044"/>
              </a:solidFill>
            </a:rPr>
            <a:t>Inside Admins release students as they dismiss from their holding area.</a:t>
          </a:r>
        </a:p>
      </dsp:txBody>
      <dsp:txXfrm>
        <a:off x="5380002" y="1768160"/>
        <a:ext cx="2444055" cy="2053006"/>
      </dsp:txXfrm>
    </dsp:sp>
    <dsp:sp modelId="{7083CE6B-4ACE-4A11-A5BB-AB3B20A237C8}">
      <dsp:nvSpPr>
        <dsp:cNvPr id="0" name=""/>
        <dsp:cNvSpPr/>
      </dsp:nvSpPr>
      <dsp:spPr>
        <a:xfrm>
          <a:off x="6088778" y="810090"/>
          <a:ext cx="1026503" cy="1026503"/>
        </a:xfrm>
        <a:prstGeom prst="ellipse">
          <a:avLst/>
        </a:prstGeom>
        <a:solidFill>
          <a:srgbClr val="EC0F24"/>
        </a:solidFill>
        <a:ln w="12700" cap="flat" cmpd="sng" algn="ctr">
          <a:solidFill>
            <a:srgbClr val="EC0F2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960418"/>
        <a:ext cx="725847" cy="725847"/>
      </dsp:txXfrm>
    </dsp:sp>
    <dsp:sp modelId="{BC3C0477-949E-4198-9180-979E81EFC86D}">
      <dsp:nvSpPr>
        <dsp:cNvPr id="0" name=""/>
        <dsp:cNvSpPr/>
      </dsp:nvSpPr>
      <dsp:spPr>
        <a:xfrm>
          <a:off x="5380002" y="3889528"/>
          <a:ext cx="244405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5C14B-7EE9-4A05-8D38-A91010E60C3E}">
      <dsp:nvSpPr>
        <dsp:cNvPr id="0" name=""/>
        <dsp:cNvSpPr/>
      </dsp:nvSpPr>
      <dsp:spPr>
        <a:xfrm>
          <a:off x="8068463" y="467923"/>
          <a:ext cx="2444055" cy="3421677"/>
        </a:xfrm>
        <a:prstGeom prst="rect">
          <a:avLst/>
        </a:prstGeom>
        <a:solidFill>
          <a:srgbClr val="FFFFB3">
            <a:alpha val="89804"/>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ctr" defTabSz="889000">
            <a:lnSpc>
              <a:spcPct val="90000"/>
            </a:lnSpc>
            <a:spcBef>
              <a:spcPct val="0"/>
            </a:spcBef>
            <a:spcAft>
              <a:spcPct val="35000"/>
            </a:spcAft>
            <a:buNone/>
          </a:pPr>
          <a:r>
            <a:rPr lang="en-US" sz="2000" kern="1200" dirty="0">
              <a:solidFill>
                <a:srgbClr val="2D4044"/>
              </a:solidFill>
            </a:rPr>
            <a:t>Outside Admins release students as they get into their cars.</a:t>
          </a:r>
        </a:p>
      </dsp:txBody>
      <dsp:txXfrm>
        <a:off x="8068463" y="1768160"/>
        <a:ext cx="2444055" cy="2053006"/>
      </dsp:txXfrm>
    </dsp:sp>
    <dsp:sp modelId="{B42DBE29-AE17-420B-9CE8-30E2B11A2245}">
      <dsp:nvSpPr>
        <dsp:cNvPr id="0" name=""/>
        <dsp:cNvSpPr/>
      </dsp:nvSpPr>
      <dsp:spPr>
        <a:xfrm>
          <a:off x="8777239" y="810090"/>
          <a:ext cx="1026503" cy="1026503"/>
        </a:xfrm>
        <a:prstGeom prst="ellipse">
          <a:avLst/>
        </a:prstGeom>
        <a:solidFill>
          <a:srgbClr val="FFCF00"/>
        </a:solidFill>
        <a:ln w="12700" cap="flat" cmpd="sng" algn="ctr">
          <a:solidFill>
            <a:srgbClr val="FFC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960418"/>
        <a:ext cx="725847" cy="725847"/>
      </dsp:txXfrm>
    </dsp:sp>
    <dsp:sp modelId="{3E42DD1A-D943-415A-8CC1-310B64317F66}">
      <dsp:nvSpPr>
        <dsp:cNvPr id="0" name=""/>
        <dsp:cNvSpPr/>
      </dsp:nvSpPr>
      <dsp:spPr>
        <a:xfrm>
          <a:off x="8068463" y="3889528"/>
          <a:ext cx="2444055"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B280A-9163-4A50-B9E8-7357E1676B52}"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945BA-FB43-4A30-BAE8-50BFCE6CEB99}" type="slidenum">
              <a:rPr lang="en-US" smtClean="0"/>
              <a:t>‹#›</a:t>
            </a:fld>
            <a:endParaRPr lang="en-US"/>
          </a:p>
        </p:txBody>
      </p:sp>
    </p:spTree>
    <p:extLst>
      <p:ext uri="{BB962C8B-B14F-4D97-AF65-F5344CB8AC3E}">
        <p14:creationId xmlns:p14="http://schemas.microsoft.com/office/powerpoint/2010/main" val="429495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your school name and presenter name.</a:t>
            </a:r>
          </a:p>
          <a:p>
            <a:endParaRPr lang="en-US" dirty="0"/>
          </a:p>
        </p:txBody>
      </p:sp>
      <p:sp>
        <p:nvSpPr>
          <p:cNvPr id="4" name="Slide Number Placeholder 3"/>
          <p:cNvSpPr>
            <a:spLocks noGrp="1"/>
          </p:cNvSpPr>
          <p:nvPr>
            <p:ph type="sldNum" sz="quarter" idx="5"/>
          </p:nvPr>
        </p:nvSpPr>
        <p:spPr/>
        <p:txBody>
          <a:bodyPr/>
          <a:lstStyle/>
          <a:p>
            <a:fld id="{4C1945BA-FB43-4A30-BAE8-50BFCE6CEB99}" type="slidenum">
              <a:rPr lang="en-US" smtClean="0"/>
              <a:t>1</a:t>
            </a:fld>
            <a:endParaRPr lang="en-US"/>
          </a:p>
        </p:txBody>
      </p:sp>
    </p:spTree>
    <p:extLst>
      <p:ext uri="{BB962C8B-B14F-4D97-AF65-F5344CB8AC3E}">
        <p14:creationId xmlns:p14="http://schemas.microsoft.com/office/powerpoint/2010/main" val="2867978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school releases bus students using the All-Call feature, use this slide and modify it with your school’s instructions. Note that when the all-call is used to call buses, teachers will not see specific names of students who are riding the bus. </a:t>
            </a:r>
          </a:p>
        </p:txBody>
      </p:sp>
      <p:sp>
        <p:nvSpPr>
          <p:cNvPr id="4" name="Slide Number Placeholder 3"/>
          <p:cNvSpPr>
            <a:spLocks noGrp="1"/>
          </p:cNvSpPr>
          <p:nvPr>
            <p:ph type="sldNum" sz="quarter" idx="5"/>
          </p:nvPr>
        </p:nvSpPr>
        <p:spPr/>
        <p:txBody>
          <a:bodyPr/>
          <a:lstStyle/>
          <a:p>
            <a:fld id="{4C1945BA-FB43-4A30-BAE8-50BFCE6CEB99}" type="slidenum">
              <a:rPr lang="en-US" smtClean="0"/>
              <a:t>10</a:t>
            </a:fld>
            <a:endParaRPr lang="en-US"/>
          </a:p>
        </p:txBody>
      </p:sp>
    </p:spTree>
    <p:extLst>
      <p:ext uri="{BB962C8B-B14F-4D97-AF65-F5344CB8AC3E}">
        <p14:creationId xmlns:p14="http://schemas.microsoft.com/office/powerpoint/2010/main" val="65859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school has bus students pre-loaded when the process starts, then you can adjust the first point to read “Bus students will appear on the Release to Bus tab on the Inside Admin screen when the process starts in CurbSmart.”</a:t>
            </a:r>
          </a:p>
        </p:txBody>
      </p:sp>
      <p:sp>
        <p:nvSpPr>
          <p:cNvPr id="4" name="Slide Number Placeholder 3"/>
          <p:cNvSpPr>
            <a:spLocks noGrp="1"/>
          </p:cNvSpPr>
          <p:nvPr>
            <p:ph type="sldNum" sz="quarter" idx="5"/>
          </p:nvPr>
        </p:nvSpPr>
        <p:spPr/>
        <p:txBody>
          <a:bodyPr/>
          <a:lstStyle/>
          <a:p>
            <a:fld id="{4C1945BA-FB43-4A30-BAE8-50BFCE6CEB99}" type="slidenum">
              <a:rPr lang="en-US" smtClean="0"/>
              <a:t>11</a:t>
            </a:fld>
            <a:endParaRPr lang="en-US"/>
          </a:p>
        </p:txBody>
      </p:sp>
    </p:spTree>
    <p:extLst>
      <p:ext uri="{BB962C8B-B14F-4D97-AF65-F5344CB8AC3E}">
        <p14:creationId xmlns:p14="http://schemas.microsoft.com/office/powerpoint/2010/main" val="2616709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include instructions on how students are released to other areas, whether you’re using CurbSmart for that process or not.</a:t>
            </a:r>
          </a:p>
        </p:txBody>
      </p:sp>
      <p:sp>
        <p:nvSpPr>
          <p:cNvPr id="4" name="Slide Number Placeholder 3"/>
          <p:cNvSpPr>
            <a:spLocks noGrp="1"/>
          </p:cNvSpPr>
          <p:nvPr>
            <p:ph type="sldNum" sz="quarter" idx="5"/>
          </p:nvPr>
        </p:nvSpPr>
        <p:spPr/>
        <p:txBody>
          <a:bodyPr/>
          <a:lstStyle/>
          <a:p>
            <a:fld id="{4C1945BA-FB43-4A30-BAE8-50BFCE6CEB99}" type="slidenum">
              <a:rPr lang="en-US" smtClean="0"/>
              <a:t>12</a:t>
            </a:fld>
            <a:endParaRPr lang="en-US"/>
          </a:p>
        </p:txBody>
      </p:sp>
    </p:spTree>
    <p:extLst>
      <p:ext uri="{BB962C8B-B14F-4D97-AF65-F5344CB8AC3E}">
        <p14:creationId xmlns:p14="http://schemas.microsoft.com/office/powerpoint/2010/main" val="111331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helpful reminders regarding the Entry Admin role. Regarding the last point, this depends on your school. We have found that if Entry Admins are connected to Wi-Fi and are outside the building, the signal can be weak and affect the speed of entering numbers. We recommend turning off Wi-fi on the device during dismissal so that the phone isn’t trying to constantly establish a connection.</a:t>
            </a:r>
          </a:p>
        </p:txBody>
      </p:sp>
      <p:sp>
        <p:nvSpPr>
          <p:cNvPr id="4" name="Slide Number Placeholder 3"/>
          <p:cNvSpPr>
            <a:spLocks noGrp="1"/>
          </p:cNvSpPr>
          <p:nvPr>
            <p:ph type="sldNum" sz="quarter" idx="5"/>
          </p:nvPr>
        </p:nvSpPr>
        <p:spPr/>
        <p:txBody>
          <a:bodyPr/>
          <a:lstStyle/>
          <a:p>
            <a:fld id="{4C1945BA-FB43-4A30-BAE8-50BFCE6CEB99}" type="slidenum">
              <a:rPr lang="en-US" smtClean="0"/>
              <a:t>13</a:t>
            </a:fld>
            <a:endParaRPr lang="en-US"/>
          </a:p>
        </p:txBody>
      </p:sp>
    </p:spTree>
    <p:extLst>
      <p:ext uri="{BB962C8B-B14F-4D97-AF65-F5344CB8AC3E}">
        <p14:creationId xmlns:p14="http://schemas.microsoft.com/office/powerpoint/2010/main" val="375349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school doesn’t use the bus feature, or if bus students are pre-loaded in the Inside Admin screen, you can remove the section on Arriving Buses.</a:t>
            </a:r>
          </a:p>
        </p:txBody>
      </p:sp>
      <p:sp>
        <p:nvSpPr>
          <p:cNvPr id="4" name="Slide Number Placeholder 3"/>
          <p:cNvSpPr>
            <a:spLocks noGrp="1"/>
          </p:cNvSpPr>
          <p:nvPr>
            <p:ph type="sldNum" sz="quarter" idx="5"/>
          </p:nvPr>
        </p:nvSpPr>
        <p:spPr/>
        <p:txBody>
          <a:bodyPr/>
          <a:lstStyle/>
          <a:p>
            <a:fld id="{4C1945BA-FB43-4A30-BAE8-50BFCE6CEB99}" type="slidenum">
              <a:rPr lang="en-US" smtClean="0"/>
              <a:t>14</a:t>
            </a:fld>
            <a:endParaRPr lang="en-US"/>
          </a:p>
        </p:txBody>
      </p:sp>
    </p:spTree>
    <p:extLst>
      <p:ext uri="{BB962C8B-B14F-4D97-AF65-F5344CB8AC3E}">
        <p14:creationId xmlns:p14="http://schemas.microsoft.com/office/powerpoint/2010/main" val="2386052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helpful reminders regarding the Inside Admin role. If an Inside Admin has a filter applied but still sees all students on the Inside Admin view, have them log out/in once to re-apply the filter.</a:t>
            </a:r>
          </a:p>
        </p:txBody>
      </p:sp>
      <p:sp>
        <p:nvSpPr>
          <p:cNvPr id="4" name="Slide Number Placeholder 3"/>
          <p:cNvSpPr>
            <a:spLocks noGrp="1"/>
          </p:cNvSpPr>
          <p:nvPr>
            <p:ph type="sldNum" sz="quarter" idx="5"/>
          </p:nvPr>
        </p:nvSpPr>
        <p:spPr/>
        <p:txBody>
          <a:bodyPr/>
          <a:lstStyle/>
          <a:p>
            <a:fld id="{4C1945BA-FB43-4A30-BAE8-50BFCE6CEB99}" type="slidenum">
              <a:rPr lang="en-US" smtClean="0"/>
              <a:t>15</a:t>
            </a:fld>
            <a:endParaRPr lang="en-US"/>
          </a:p>
        </p:txBody>
      </p:sp>
    </p:spTree>
    <p:extLst>
      <p:ext uri="{BB962C8B-B14F-4D97-AF65-F5344CB8AC3E}">
        <p14:creationId xmlns:p14="http://schemas.microsoft.com/office/powerpoint/2010/main" val="1593154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listed above, but worth noting: If an Inside Admin swipes left on a student row, they will also see an option to add an All-Call or Move a Student Back (undo entry). If desired, both settings can be disabled for Inside Admins from User Management &gt; Edit User &gt; User Settings &gt; “Allow Send All-Calls” and “Enable </a:t>
            </a:r>
            <a:r>
              <a:rPr lang="en-US" dirty="0" err="1"/>
              <a:t>Stepback</a:t>
            </a:r>
            <a:r>
              <a:rPr lang="en-US" dirty="0"/>
              <a:t>”.</a:t>
            </a:r>
          </a:p>
        </p:txBody>
      </p:sp>
      <p:sp>
        <p:nvSpPr>
          <p:cNvPr id="4" name="Slide Number Placeholder 3"/>
          <p:cNvSpPr>
            <a:spLocks noGrp="1"/>
          </p:cNvSpPr>
          <p:nvPr>
            <p:ph type="sldNum" sz="quarter" idx="5"/>
          </p:nvPr>
        </p:nvSpPr>
        <p:spPr/>
        <p:txBody>
          <a:bodyPr/>
          <a:lstStyle/>
          <a:p>
            <a:fld id="{4C1945BA-FB43-4A30-BAE8-50BFCE6CEB99}" type="slidenum">
              <a:rPr lang="en-US" smtClean="0"/>
              <a:t>16</a:t>
            </a:fld>
            <a:endParaRPr lang="en-US"/>
          </a:p>
        </p:txBody>
      </p:sp>
    </p:spTree>
    <p:extLst>
      <p:ext uri="{BB962C8B-B14F-4D97-AF65-F5344CB8AC3E}">
        <p14:creationId xmlns:p14="http://schemas.microsoft.com/office/powerpoint/2010/main" val="366365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Omit this slide if your school uses one-release (Entry and Inside Admins only).</a:t>
            </a:r>
          </a:p>
        </p:txBody>
      </p:sp>
      <p:sp>
        <p:nvSpPr>
          <p:cNvPr id="4" name="Slide Number Placeholder 3"/>
          <p:cNvSpPr>
            <a:spLocks noGrp="1"/>
          </p:cNvSpPr>
          <p:nvPr>
            <p:ph type="sldNum" sz="quarter" idx="5"/>
          </p:nvPr>
        </p:nvSpPr>
        <p:spPr/>
        <p:txBody>
          <a:bodyPr/>
          <a:lstStyle/>
          <a:p>
            <a:fld id="{4C1945BA-FB43-4A30-BAE8-50BFCE6CEB99}" type="slidenum">
              <a:rPr lang="en-US" smtClean="0"/>
              <a:t>17</a:t>
            </a:fld>
            <a:endParaRPr lang="en-US"/>
          </a:p>
        </p:txBody>
      </p:sp>
    </p:spTree>
    <p:extLst>
      <p:ext uri="{BB962C8B-B14F-4D97-AF65-F5344CB8AC3E}">
        <p14:creationId xmlns:p14="http://schemas.microsoft.com/office/powerpoint/2010/main" val="1856107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Omit this slide if your school uses one-release (Entry and Inside Admins only). Not listed above, but worth noting: If an Outside Admin swipes left on a student row, they will also see an option to add an All-Call or Move a Student Back (undo entry). If desired, both settings can be disabled for Outside Admins from User Management &gt; Edit User &gt; User Settings &gt; “Allow Send All-Calls” and “Enable </a:t>
            </a:r>
            <a:r>
              <a:rPr lang="en-US" dirty="0" err="1"/>
              <a:t>Stepback</a:t>
            </a:r>
            <a:r>
              <a:rPr lang="en-US" dirty="0"/>
              <a:t>”.</a:t>
            </a:r>
          </a:p>
          <a:p>
            <a:endParaRPr lang="en-US" dirty="0"/>
          </a:p>
        </p:txBody>
      </p:sp>
      <p:sp>
        <p:nvSpPr>
          <p:cNvPr id="4" name="Slide Number Placeholder 3"/>
          <p:cNvSpPr>
            <a:spLocks noGrp="1"/>
          </p:cNvSpPr>
          <p:nvPr>
            <p:ph type="sldNum" sz="quarter" idx="5"/>
          </p:nvPr>
        </p:nvSpPr>
        <p:spPr/>
        <p:txBody>
          <a:bodyPr/>
          <a:lstStyle/>
          <a:p>
            <a:fld id="{4C1945BA-FB43-4A30-BAE8-50BFCE6CEB99}" type="slidenum">
              <a:rPr lang="en-US" smtClean="0"/>
              <a:t>18</a:t>
            </a:fld>
            <a:endParaRPr lang="en-US"/>
          </a:p>
        </p:txBody>
      </p:sp>
    </p:spTree>
    <p:extLst>
      <p:ext uri="{BB962C8B-B14F-4D97-AF65-F5344CB8AC3E}">
        <p14:creationId xmlns:p14="http://schemas.microsoft.com/office/powerpoint/2010/main" val="145555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Usernames can be found in the CurbSmart Admin panel under System Settings &gt; User Management. Most often, usernames are the same as the teacher’s emails. There is also a button to email login info to all users, which will send them an email with their username and password</a:t>
            </a:r>
          </a:p>
        </p:txBody>
      </p:sp>
      <p:sp>
        <p:nvSpPr>
          <p:cNvPr id="4" name="Slide Number Placeholder 3"/>
          <p:cNvSpPr>
            <a:spLocks noGrp="1"/>
          </p:cNvSpPr>
          <p:nvPr>
            <p:ph type="sldNum" sz="quarter" idx="5"/>
          </p:nvPr>
        </p:nvSpPr>
        <p:spPr/>
        <p:txBody>
          <a:bodyPr/>
          <a:lstStyle/>
          <a:p>
            <a:fld id="{4C1945BA-FB43-4A30-BAE8-50BFCE6CEB99}" type="slidenum">
              <a:rPr lang="en-US" smtClean="0"/>
              <a:t>20</a:t>
            </a:fld>
            <a:endParaRPr lang="en-US"/>
          </a:p>
        </p:txBody>
      </p:sp>
    </p:spTree>
    <p:extLst>
      <p:ext uri="{BB962C8B-B14F-4D97-AF65-F5344CB8AC3E}">
        <p14:creationId xmlns:p14="http://schemas.microsoft.com/office/powerpoint/2010/main" val="95030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in brackets [ ] throughout the presentation are notes or additional comments that should be reviewed and modified before sharing this presentation to your staff. On this slide, if your school does not use the Arrivals feature to track morning check-ins, then omit the text in the point above.</a:t>
            </a:r>
          </a:p>
        </p:txBody>
      </p:sp>
      <p:sp>
        <p:nvSpPr>
          <p:cNvPr id="4" name="Slide Number Placeholder 3"/>
          <p:cNvSpPr>
            <a:spLocks noGrp="1"/>
          </p:cNvSpPr>
          <p:nvPr>
            <p:ph type="sldNum" sz="quarter" idx="5"/>
          </p:nvPr>
        </p:nvSpPr>
        <p:spPr/>
        <p:txBody>
          <a:bodyPr/>
          <a:lstStyle/>
          <a:p>
            <a:fld id="{4C1945BA-FB43-4A30-BAE8-50BFCE6CEB99}" type="slidenum">
              <a:rPr lang="en-US" smtClean="0"/>
              <a:t>2</a:t>
            </a:fld>
            <a:endParaRPr lang="en-US"/>
          </a:p>
        </p:txBody>
      </p:sp>
    </p:spTree>
    <p:extLst>
      <p:ext uri="{BB962C8B-B14F-4D97-AF65-F5344CB8AC3E}">
        <p14:creationId xmlns:p14="http://schemas.microsoft.com/office/powerpoint/2010/main" val="677166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permits, we recommend running a practice flow. Have your Entry Admins enter random numbers. Have Inside Admins login and verify they see the students that belong to their filter. Have them release their students so that Outside Admins (if used) can view the students as they are released by the Inside Admins from the holding areas. </a:t>
            </a:r>
          </a:p>
        </p:txBody>
      </p:sp>
      <p:sp>
        <p:nvSpPr>
          <p:cNvPr id="4" name="Slide Number Placeholder 3"/>
          <p:cNvSpPr>
            <a:spLocks noGrp="1"/>
          </p:cNvSpPr>
          <p:nvPr>
            <p:ph type="sldNum" sz="quarter" idx="5"/>
          </p:nvPr>
        </p:nvSpPr>
        <p:spPr/>
        <p:txBody>
          <a:bodyPr/>
          <a:lstStyle/>
          <a:p>
            <a:fld id="{4C1945BA-FB43-4A30-BAE8-50BFCE6CEB99}" type="slidenum">
              <a:rPr lang="en-US" smtClean="0"/>
              <a:t>21</a:t>
            </a:fld>
            <a:endParaRPr lang="en-US"/>
          </a:p>
        </p:txBody>
      </p:sp>
    </p:spTree>
    <p:extLst>
      <p:ext uri="{BB962C8B-B14F-4D97-AF65-F5344CB8AC3E}">
        <p14:creationId xmlns:p14="http://schemas.microsoft.com/office/powerpoint/2010/main" val="16024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if your school uses the one-release method (Entry and Inside Admins only).</a:t>
            </a:r>
          </a:p>
        </p:txBody>
      </p:sp>
      <p:sp>
        <p:nvSpPr>
          <p:cNvPr id="4" name="Slide Number Placeholder 3"/>
          <p:cNvSpPr>
            <a:spLocks noGrp="1"/>
          </p:cNvSpPr>
          <p:nvPr>
            <p:ph type="sldNum" sz="quarter" idx="5"/>
          </p:nvPr>
        </p:nvSpPr>
        <p:spPr/>
        <p:txBody>
          <a:bodyPr/>
          <a:lstStyle/>
          <a:p>
            <a:fld id="{4C1945BA-FB43-4A30-BAE8-50BFCE6CEB99}" type="slidenum">
              <a:rPr lang="en-US" smtClean="0"/>
              <a:t>3</a:t>
            </a:fld>
            <a:endParaRPr lang="en-US"/>
          </a:p>
        </p:txBody>
      </p:sp>
    </p:spTree>
    <p:extLst>
      <p:ext uri="{BB962C8B-B14F-4D97-AF65-F5344CB8AC3E}">
        <p14:creationId xmlns:p14="http://schemas.microsoft.com/office/powerpoint/2010/main" val="302538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if your school uses the two-release method (Entry, Inside and Outside Admins).</a:t>
            </a:r>
          </a:p>
          <a:p>
            <a:endParaRPr lang="en-US" dirty="0"/>
          </a:p>
        </p:txBody>
      </p:sp>
      <p:sp>
        <p:nvSpPr>
          <p:cNvPr id="4" name="Slide Number Placeholder 3"/>
          <p:cNvSpPr>
            <a:spLocks noGrp="1"/>
          </p:cNvSpPr>
          <p:nvPr>
            <p:ph type="sldNum" sz="quarter" idx="5"/>
          </p:nvPr>
        </p:nvSpPr>
        <p:spPr/>
        <p:txBody>
          <a:bodyPr/>
          <a:lstStyle/>
          <a:p>
            <a:fld id="{4C1945BA-FB43-4A30-BAE8-50BFCE6CEB99}" type="slidenum">
              <a:rPr lang="en-US" smtClean="0"/>
              <a:t>4</a:t>
            </a:fld>
            <a:endParaRPr lang="en-US"/>
          </a:p>
        </p:txBody>
      </p:sp>
    </p:spTree>
    <p:extLst>
      <p:ext uri="{BB962C8B-B14F-4D97-AF65-F5344CB8AC3E}">
        <p14:creationId xmlns:p14="http://schemas.microsoft.com/office/powerpoint/2010/main" val="155489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Parents place their assigned hangtag on their rearview mirror. As they pull into the carline, the Entry Admin enters the number into CurbSmart. Inside Admins see the students appear in their view in the order they are entered and releases them when the student leaves their area. </a:t>
            </a:r>
          </a:p>
        </p:txBody>
      </p:sp>
      <p:sp>
        <p:nvSpPr>
          <p:cNvPr id="4" name="Slide Number Placeholder 3"/>
          <p:cNvSpPr>
            <a:spLocks noGrp="1"/>
          </p:cNvSpPr>
          <p:nvPr>
            <p:ph type="sldNum" sz="quarter" idx="5"/>
          </p:nvPr>
        </p:nvSpPr>
        <p:spPr/>
        <p:txBody>
          <a:bodyPr/>
          <a:lstStyle/>
          <a:p>
            <a:fld id="{4C1945BA-FB43-4A30-BAE8-50BFCE6CEB99}" type="slidenum">
              <a:rPr lang="en-US" smtClean="0"/>
              <a:t>5</a:t>
            </a:fld>
            <a:endParaRPr lang="en-US"/>
          </a:p>
        </p:txBody>
      </p:sp>
    </p:spTree>
    <p:extLst>
      <p:ext uri="{BB962C8B-B14F-4D97-AF65-F5344CB8AC3E}">
        <p14:creationId xmlns:p14="http://schemas.microsoft.com/office/powerpoint/2010/main" val="239380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Parents place their assigned hangtag on their rearview mirror. As they pull into the carline, the Entry Admin enters the number into CurbSmart. Inside Admins see the students appear in their view in the order they are entered and releases them when the student leaves their area. Outside Admins see the students appear in their view in the order they are released by the Inside Admins. They press the release button as students are released to their car.</a:t>
            </a:r>
          </a:p>
          <a:p>
            <a:endParaRPr lang="en-US" dirty="0"/>
          </a:p>
        </p:txBody>
      </p:sp>
      <p:sp>
        <p:nvSpPr>
          <p:cNvPr id="4" name="Slide Number Placeholder 3"/>
          <p:cNvSpPr>
            <a:spLocks noGrp="1"/>
          </p:cNvSpPr>
          <p:nvPr>
            <p:ph type="sldNum" sz="quarter" idx="5"/>
          </p:nvPr>
        </p:nvSpPr>
        <p:spPr/>
        <p:txBody>
          <a:bodyPr/>
          <a:lstStyle/>
          <a:p>
            <a:fld id="{4C1945BA-FB43-4A30-BAE8-50BFCE6CEB99}" type="slidenum">
              <a:rPr lang="en-US" smtClean="0"/>
              <a:t>6</a:t>
            </a:fld>
            <a:endParaRPr lang="en-US"/>
          </a:p>
        </p:txBody>
      </p:sp>
    </p:spTree>
    <p:extLst>
      <p:ext uri="{BB962C8B-B14F-4D97-AF65-F5344CB8AC3E}">
        <p14:creationId xmlns:p14="http://schemas.microsoft.com/office/powerpoint/2010/main" val="1143914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this slide by replacing the CurbSmart car logo with your school’s logo.</a:t>
            </a:r>
          </a:p>
        </p:txBody>
      </p:sp>
      <p:sp>
        <p:nvSpPr>
          <p:cNvPr id="4" name="Slide Number Placeholder 3"/>
          <p:cNvSpPr>
            <a:spLocks noGrp="1"/>
          </p:cNvSpPr>
          <p:nvPr>
            <p:ph type="sldNum" sz="quarter" idx="5"/>
          </p:nvPr>
        </p:nvSpPr>
        <p:spPr/>
        <p:txBody>
          <a:bodyPr/>
          <a:lstStyle/>
          <a:p>
            <a:fld id="{4C1945BA-FB43-4A30-BAE8-50BFCE6CEB99}" type="slidenum">
              <a:rPr lang="en-US" smtClean="0"/>
              <a:t>7</a:t>
            </a:fld>
            <a:endParaRPr lang="en-US"/>
          </a:p>
        </p:txBody>
      </p:sp>
    </p:spTree>
    <p:extLst>
      <p:ext uri="{BB962C8B-B14F-4D97-AF65-F5344CB8AC3E}">
        <p14:creationId xmlns:p14="http://schemas.microsoft.com/office/powerpoint/2010/main" val="401401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this slide if your school does not use CurbSmart to dismiss walkers.</a:t>
            </a:r>
          </a:p>
        </p:txBody>
      </p:sp>
      <p:sp>
        <p:nvSpPr>
          <p:cNvPr id="4" name="Slide Number Placeholder 3"/>
          <p:cNvSpPr>
            <a:spLocks noGrp="1"/>
          </p:cNvSpPr>
          <p:nvPr>
            <p:ph type="sldNum" sz="quarter" idx="5"/>
          </p:nvPr>
        </p:nvSpPr>
        <p:spPr/>
        <p:txBody>
          <a:bodyPr/>
          <a:lstStyle/>
          <a:p>
            <a:fld id="{4C1945BA-FB43-4A30-BAE8-50BFCE6CEB99}" type="slidenum">
              <a:rPr lang="en-US" smtClean="0"/>
              <a:t>8</a:t>
            </a:fld>
            <a:endParaRPr lang="en-US"/>
          </a:p>
        </p:txBody>
      </p:sp>
    </p:spTree>
    <p:extLst>
      <p:ext uri="{BB962C8B-B14F-4D97-AF65-F5344CB8AC3E}">
        <p14:creationId xmlns:p14="http://schemas.microsoft.com/office/powerpoint/2010/main" val="143088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945BA-FB43-4A30-BAE8-50BFCE6CEB99}" type="slidenum">
              <a:rPr lang="en-US" smtClean="0"/>
              <a:t>9</a:t>
            </a:fld>
            <a:endParaRPr lang="en-US"/>
          </a:p>
        </p:txBody>
      </p:sp>
    </p:spTree>
    <p:extLst>
      <p:ext uri="{BB962C8B-B14F-4D97-AF65-F5344CB8AC3E}">
        <p14:creationId xmlns:p14="http://schemas.microsoft.com/office/powerpoint/2010/main" val="309529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2/15/2022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47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2/15/2022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25744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2/15/2022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7212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2/15/2022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3438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2/15/2022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767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2/15/2022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7387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2/15/2022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4901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2/15/2022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7396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2/15/2022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3228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2/15/2022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8902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2/15/2022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480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2/15/2022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8597667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urbsmart.ne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6C5EE9C5-5281-4812-8931-1E6A9C1D8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156" y="1535500"/>
            <a:ext cx="9461303" cy="2768692"/>
          </a:xfrm>
          <a:prstGeom prst="rect">
            <a:avLst/>
          </a:prstGeom>
        </p:spPr>
      </p:pic>
      <p:sp>
        <p:nvSpPr>
          <p:cNvPr id="5" name="TextBox 4">
            <a:extLst>
              <a:ext uri="{FF2B5EF4-FFF2-40B4-BE49-F238E27FC236}">
                <a16:creationId xmlns:a16="http://schemas.microsoft.com/office/drawing/2014/main" id="{D15D8ED8-E91E-46AE-837B-E03F79F1ABFD}"/>
              </a:ext>
            </a:extLst>
          </p:cNvPr>
          <p:cNvSpPr txBox="1"/>
          <p:nvPr/>
        </p:nvSpPr>
        <p:spPr>
          <a:xfrm>
            <a:off x="2535380" y="3719417"/>
            <a:ext cx="7252854" cy="584775"/>
          </a:xfrm>
          <a:prstGeom prst="rect">
            <a:avLst/>
          </a:prstGeom>
          <a:noFill/>
        </p:spPr>
        <p:txBody>
          <a:bodyPr wrap="square" rtlCol="0">
            <a:spAutoFit/>
          </a:bodyPr>
          <a:lstStyle/>
          <a:p>
            <a:pPr algn="ctr"/>
            <a:r>
              <a:rPr lang="en-US" sz="3200" dirty="0"/>
              <a:t>Training for [School Name]</a:t>
            </a:r>
          </a:p>
        </p:txBody>
      </p:sp>
    </p:spTree>
    <p:extLst>
      <p:ext uri="{BB962C8B-B14F-4D97-AF65-F5344CB8AC3E}">
        <p14:creationId xmlns:p14="http://schemas.microsoft.com/office/powerpoint/2010/main" val="31366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1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16">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EE9D1F-EAC1-4DFF-B1E7-A1A934F8D780}"/>
              </a:ext>
            </a:extLst>
          </p:cNvPr>
          <p:cNvSpPr>
            <a:spLocks noGrp="1"/>
          </p:cNvSpPr>
          <p:nvPr>
            <p:ph type="title"/>
          </p:nvPr>
        </p:nvSpPr>
        <p:spPr>
          <a:xfrm>
            <a:off x="7255564" y="834888"/>
            <a:ext cx="4314645" cy="1268958"/>
          </a:xfrm>
        </p:spPr>
        <p:txBody>
          <a:bodyPr vert="horz" lIns="91440" tIns="45720" rIns="91440" bIns="45720" rtlCol="0" anchor="b">
            <a:normAutofit/>
          </a:bodyPr>
          <a:lstStyle/>
          <a:p>
            <a:pPr>
              <a:lnSpc>
                <a:spcPct val="90000"/>
              </a:lnSpc>
            </a:pPr>
            <a:r>
              <a:rPr lang="en-US" sz="3200" dirty="0"/>
              <a:t>Bus Riders (All-Calls)</a:t>
            </a:r>
          </a:p>
        </p:txBody>
      </p:sp>
      <p:pic>
        <p:nvPicPr>
          <p:cNvPr id="6" name="Picture Placeholder 5">
            <a:extLst>
              <a:ext uri="{FF2B5EF4-FFF2-40B4-BE49-F238E27FC236}">
                <a16:creationId xmlns:a16="http://schemas.microsoft.com/office/drawing/2014/main" id="{2580AB37-710E-4614-85DF-6A8470CE3D6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4466" r="4466"/>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27" name="Rectangle 18">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0">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543B2C14-CB26-49AB-84B0-6C34E2439077}"/>
              </a:ext>
            </a:extLst>
          </p:cNvPr>
          <p:cNvSpPr>
            <a:spLocks noGrp="1"/>
          </p:cNvSpPr>
          <p:nvPr>
            <p:ph type="body" sz="half" idx="2"/>
          </p:nvPr>
        </p:nvSpPr>
        <p:spPr>
          <a:xfrm>
            <a:off x="7255563" y="2557587"/>
            <a:ext cx="4314645" cy="3717317"/>
          </a:xfrm>
        </p:spPr>
        <p:txBody>
          <a:bodyPr vert="horz" lIns="91440" tIns="45720" rIns="91440" bIns="45720" rtlCol="0" anchor="t">
            <a:normAutofit/>
          </a:bodyPr>
          <a:lstStyle/>
          <a:p>
            <a:r>
              <a:rPr lang="en-US" sz="2800" dirty="0"/>
              <a:t>All users will see a red message at the top of the screen when students are ready to be dismissed to their bus. </a:t>
            </a:r>
          </a:p>
        </p:txBody>
      </p:sp>
      <p:pic>
        <p:nvPicPr>
          <p:cNvPr id="12" name="Picture 11" descr="Icon&#10;&#10;Description automatically generated">
            <a:extLst>
              <a:ext uri="{FF2B5EF4-FFF2-40B4-BE49-F238E27FC236}">
                <a16:creationId xmlns:a16="http://schemas.microsoft.com/office/drawing/2014/main" id="{D47D6405-C071-4CC7-BC95-5CE581F204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217359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16919-1863-4447-BD6F-6A196FEF4113}"/>
              </a:ext>
            </a:extLst>
          </p:cNvPr>
          <p:cNvSpPr>
            <a:spLocks noGrp="1"/>
          </p:cNvSpPr>
          <p:nvPr>
            <p:ph type="title"/>
          </p:nvPr>
        </p:nvSpPr>
        <p:spPr>
          <a:xfrm>
            <a:off x="411480" y="987552"/>
            <a:ext cx="4485861" cy="1088136"/>
          </a:xfrm>
        </p:spPr>
        <p:txBody>
          <a:bodyPr anchor="b">
            <a:normAutofit/>
          </a:bodyPr>
          <a:lstStyle/>
          <a:p>
            <a:r>
              <a:rPr lang="en-US" sz="3400"/>
              <a:t>Bus Riders (using Release to Bus tab)</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E3DB39-E0A4-45AE-A4FF-DF03291FAF83}"/>
              </a:ext>
            </a:extLst>
          </p:cNvPr>
          <p:cNvSpPr>
            <a:spLocks noGrp="1"/>
          </p:cNvSpPr>
          <p:nvPr>
            <p:ph idx="1"/>
          </p:nvPr>
        </p:nvSpPr>
        <p:spPr>
          <a:xfrm>
            <a:off x="411479" y="2688336"/>
            <a:ext cx="4498848" cy="3584448"/>
          </a:xfrm>
        </p:spPr>
        <p:txBody>
          <a:bodyPr anchor="t">
            <a:normAutofit/>
          </a:bodyPr>
          <a:lstStyle/>
          <a:p>
            <a:r>
              <a:rPr lang="en-US" sz="1700" dirty="0"/>
              <a:t>Bus students will appear on the Release to Bus tab on the Inside Admin screen when the bus is entered by the Entry Admin.</a:t>
            </a:r>
            <a:r>
              <a:rPr lang="en-US" sz="1700" i="1" dirty="0"/>
              <a:t> </a:t>
            </a:r>
          </a:p>
          <a:p>
            <a:r>
              <a:rPr lang="en-US" sz="1700" dirty="0"/>
              <a:t>Inside Admins will see the students within their applied filter grouped by bus number.</a:t>
            </a:r>
          </a:p>
          <a:p>
            <a:r>
              <a:rPr lang="en-US" sz="1700" dirty="0"/>
              <a:t>Inside Admins will press “Release” as students leave their holding area and head to the bus.</a:t>
            </a:r>
          </a:p>
        </p:txBody>
      </p:sp>
      <p:pic>
        <p:nvPicPr>
          <p:cNvPr id="5" name="Picture 4">
            <a:extLst>
              <a:ext uri="{FF2B5EF4-FFF2-40B4-BE49-F238E27FC236}">
                <a16:creationId xmlns:a16="http://schemas.microsoft.com/office/drawing/2014/main" id="{E2185252-62CC-4C60-8956-6DD9BF093C4F}"/>
              </a:ext>
            </a:extLst>
          </p:cNvPr>
          <p:cNvPicPr>
            <a:picLocks noChangeAspect="1"/>
          </p:cNvPicPr>
          <p:nvPr/>
        </p:nvPicPr>
        <p:blipFill>
          <a:blip r:embed="rId3">
            <a:extLst>
              <a:ext uri="{28A0092B-C50C-407E-A947-70E740481C1C}">
                <a14:useLocalDpi xmlns:a14="http://schemas.microsoft.com/office/drawing/2010/main" val="0"/>
              </a:ext>
            </a:extLst>
          </a:blip>
          <a:srcRect l="3338" r="333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480499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A3AB-9A69-452E-B89F-583DE580B276}"/>
              </a:ext>
            </a:extLst>
          </p:cNvPr>
          <p:cNvSpPr>
            <a:spLocks noGrp="1"/>
          </p:cNvSpPr>
          <p:nvPr>
            <p:ph type="title"/>
          </p:nvPr>
        </p:nvSpPr>
        <p:spPr/>
        <p:txBody>
          <a:bodyPr/>
          <a:lstStyle/>
          <a:p>
            <a:r>
              <a:rPr lang="en-US" dirty="0"/>
              <a:t>Other Pickup Types</a:t>
            </a:r>
          </a:p>
        </p:txBody>
      </p:sp>
      <p:sp>
        <p:nvSpPr>
          <p:cNvPr id="3" name="Content Placeholder 2">
            <a:extLst>
              <a:ext uri="{FF2B5EF4-FFF2-40B4-BE49-F238E27FC236}">
                <a16:creationId xmlns:a16="http://schemas.microsoft.com/office/drawing/2014/main" id="{83837C6A-5554-4C63-ACF7-135E5788F8B4}"/>
              </a:ext>
            </a:extLst>
          </p:cNvPr>
          <p:cNvSpPr>
            <a:spLocks noGrp="1"/>
          </p:cNvSpPr>
          <p:nvPr>
            <p:ph idx="1"/>
          </p:nvPr>
        </p:nvSpPr>
        <p:spPr/>
        <p:txBody>
          <a:bodyPr/>
          <a:lstStyle/>
          <a:p>
            <a:r>
              <a:rPr lang="en-US" i="1" dirty="0"/>
              <a:t>[Include instructions for any other pickup type (or release method) not already mentioned for your school.]</a:t>
            </a:r>
          </a:p>
        </p:txBody>
      </p:sp>
      <p:pic>
        <p:nvPicPr>
          <p:cNvPr id="5" name="Picture 4" descr="Icon&#10;&#10;Description automatically generated">
            <a:extLst>
              <a:ext uri="{FF2B5EF4-FFF2-40B4-BE49-F238E27FC236}">
                <a16:creationId xmlns:a16="http://schemas.microsoft.com/office/drawing/2014/main" id="{D4AF6120-321E-485E-A10C-6511EDAB1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371913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46F537-9B04-4DB8-88A7-B52F17B1FFDA}"/>
              </a:ext>
            </a:extLst>
          </p:cNvPr>
          <p:cNvSpPr>
            <a:spLocks noGrp="1"/>
          </p:cNvSpPr>
          <p:nvPr>
            <p:ph type="title"/>
          </p:nvPr>
        </p:nvSpPr>
        <p:spPr>
          <a:xfrm>
            <a:off x="612648" y="1078992"/>
            <a:ext cx="6268770" cy="1536192"/>
          </a:xfrm>
        </p:spPr>
        <p:txBody>
          <a:bodyPr anchor="b">
            <a:normAutofit/>
          </a:bodyPr>
          <a:lstStyle/>
          <a:p>
            <a:r>
              <a:rPr lang="en-US" sz="5200"/>
              <a:t>Entry Admins – Things to Know</a:t>
            </a:r>
          </a:p>
        </p:txBody>
      </p:sp>
      <p:sp>
        <p:nvSpPr>
          <p:cNvPr id="29" name="Rectangle 28">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36D93B4-37C9-4B78-99EE-495CBFF08F09}"/>
              </a:ext>
            </a:extLst>
          </p:cNvPr>
          <p:cNvSpPr>
            <a:spLocks noGrp="1"/>
          </p:cNvSpPr>
          <p:nvPr>
            <p:ph idx="1"/>
          </p:nvPr>
        </p:nvSpPr>
        <p:spPr>
          <a:xfrm>
            <a:off x="612648" y="3355848"/>
            <a:ext cx="6268770" cy="2825496"/>
          </a:xfrm>
        </p:spPr>
        <p:txBody>
          <a:bodyPr>
            <a:normAutofit/>
          </a:bodyPr>
          <a:lstStyle/>
          <a:p>
            <a:r>
              <a:rPr lang="en-US" sz="1800"/>
              <a:t>Entry Admins initiate the process in CurbSmart by pressing the ‘Begin Release’ button.</a:t>
            </a:r>
          </a:p>
          <a:p>
            <a:r>
              <a:rPr lang="en-US" sz="1800"/>
              <a:t>You can have multiple Entry Admins per location, but only one Entry Admin needs to press ‘Begin Release.’</a:t>
            </a:r>
          </a:p>
          <a:p>
            <a:r>
              <a:rPr lang="en-US" sz="1800"/>
              <a:t>We recommend logging in on the CurbSmart App (or mobile browser) and using cell service for best results.</a:t>
            </a:r>
          </a:p>
        </p:txBody>
      </p:sp>
      <p:pic>
        <p:nvPicPr>
          <p:cNvPr id="14" name="Picture 13">
            <a:extLst>
              <a:ext uri="{FF2B5EF4-FFF2-40B4-BE49-F238E27FC236}">
                <a16:creationId xmlns:a16="http://schemas.microsoft.com/office/drawing/2014/main" id="{19C03D6F-43EE-4153-84D6-BB4CB52F1A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8323642" y="601133"/>
            <a:ext cx="2578533" cy="5580211"/>
          </a:xfrm>
          <a:prstGeom prst="rect">
            <a:avLst/>
          </a:prstGeom>
          <a:noFill/>
        </p:spPr>
      </p:pic>
      <p:sp>
        <p:nvSpPr>
          <p:cNvPr id="7" name="Rectangle 6">
            <a:extLst>
              <a:ext uri="{FF2B5EF4-FFF2-40B4-BE49-F238E27FC236}">
                <a16:creationId xmlns:a16="http://schemas.microsoft.com/office/drawing/2014/main" id="{AA389E0A-B36A-4DD5-BA71-ED48D07660C9}"/>
              </a:ext>
            </a:extLst>
          </p:cNvPr>
          <p:cNvSpPr/>
          <p:nvPr/>
        </p:nvSpPr>
        <p:spPr>
          <a:xfrm>
            <a:off x="8322485" y="601133"/>
            <a:ext cx="2580847" cy="5580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288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E18C4F-CCD6-4A84-945B-309BF42DDDD2}"/>
              </a:ext>
            </a:extLst>
          </p:cNvPr>
          <p:cNvSpPr>
            <a:spLocks noGrp="1"/>
          </p:cNvSpPr>
          <p:nvPr>
            <p:ph type="title"/>
          </p:nvPr>
        </p:nvSpPr>
        <p:spPr>
          <a:xfrm>
            <a:off x="5359510" y="978619"/>
            <a:ext cx="5991244" cy="1106424"/>
          </a:xfrm>
        </p:spPr>
        <p:txBody>
          <a:bodyPr vert="horz" lIns="91440" tIns="45720" rIns="91440" bIns="45720" rtlCol="0" anchor="ctr">
            <a:normAutofit/>
          </a:bodyPr>
          <a:lstStyle/>
          <a:p>
            <a:r>
              <a:rPr lang="en-US" sz="3200"/>
              <a:t>Entry Admins (Cont.)</a:t>
            </a:r>
          </a:p>
        </p:txBody>
      </p:sp>
      <p:pic>
        <p:nvPicPr>
          <p:cNvPr id="4" name="Content Placeholder 3">
            <a:extLst>
              <a:ext uri="{FF2B5EF4-FFF2-40B4-BE49-F238E27FC236}">
                <a16:creationId xmlns:a16="http://schemas.microsoft.com/office/drawing/2014/main" id="{E7B8FEFE-314D-4663-BA8E-C5B7EBAB4B1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161646" y="630936"/>
            <a:ext cx="2539410" cy="5495544"/>
          </a:xfrm>
          <a:prstGeom prst="rect">
            <a:avLst/>
          </a:prstGeom>
        </p:spPr>
      </p:pic>
      <p:sp>
        <p:nvSpPr>
          <p:cNvPr id="44" name="Rectangle 4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BF567651-3D7F-4E83-9791-7768D89FEBBF}"/>
              </a:ext>
            </a:extLst>
          </p:cNvPr>
          <p:cNvSpPr txBox="1"/>
          <p:nvPr/>
        </p:nvSpPr>
        <p:spPr>
          <a:xfrm>
            <a:off x="5356861" y="2252870"/>
            <a:ext cx="5993892" cy="3560251"/>
          </a:xfrm>
          <a:prstGeom prst="rect">
            <a:avLst/>
          </a:prstGeom>
        </p:spPr>
        <p:txBody>
          <a:bodyPr vert="horz" lIns="91440" tIns="45720" rIns="91440" bIns="45720" rtlCol="0">
            <a:normAutofit fontScale="92500" lnSpcReduction="10000"/>
          </a:bodyPr>
          <a:lstStyle/>
          <a:p>
            <a:pPr>
              <a:lnSpc>
                <a:spcPct val="110000"/>
              </a:lnSpc>
              <a:spcAft>
                <a:spcPts val="600"/>
              </a:spcAft>
            </a:pPr>
            <a:r>
              <a:rPr lang="en-US" sz="1700" b="1" dirty="0"/>
              <a:t>Quick Entry: </a:t>
            </a:r>
            <a:r>
              <a:rPr lang="en-US" sz="1700" dirty="0"/>
              <a:t>Placard is entered and immediately appears in Entry List and Inside Admin screens</a:t>
            </a:r>
          </a:p>
          <a:p>
            <a:pPr>
              <a:lnSpc>
                <a:spcPct val="110000"/>
              </a:lnSpc>
              <a:spcAft>
                <a:spcPts val="600"/>
              </a:spcAft>
            </a:pPr>
            <a:r>
              <a:rPr lang="en-US" sz="1700" b="1" dirty="0"/>
              <a:t>Verify Entry: </a:t>
            </a:r>
            <a:r>
              <a:rPr lang="en-US" sz="1700" dirty="0"/>
              <a:t>Placard is entered and reviewed before it appears in the Entry List.</a:t>
            </a:r>
          </a:p>
          <a:p>
            <a:pPr>
              <a:lnSpc>
                <a:spcPct val="110000"/>
              </a:lnSpc>
              <a:spcAft>
                <a:spcPts val="600"/>
              </a:spcAft>
            </a:pPr>
            <a:r>
              <a:rPr lang="en-US" sz="1700" b="1" dirty="0"/>
              <a:t>Arriving Buses: </a:t>
            </a:r>
            <a:r>
              <a:rPr lang="en-US" sz="1700" dirty="0"/>
              <a:t>Depending on your school’s settings, bus numbers will be entered on this tab.</a:t>
            </a:r>
          </a:p>
          <a:p>
            <a:pPr>
              <a:lnSpc>
                <a:spcPct val="110000"/>
              </a:lnSpc>
              <a:spcAft>
                <a:spcPts val="600"/>
              </a:spcAft>
            </a:pPr>
            <a:r>
              <a:rPr lang="en-US" sz="1700" b="1" dirty="0"/>
              <a:t>Search by Name:</a:t>
            </a:r>
            <a:r>
              <a:rPr lang="en-US" sz="1700" dirty="0"/>
              <a:t> Click the magnifying glass to the left of the entry field to search for a student by name.</a:t>
            </a:r>
          </a:p>
          <a:p>
            <a:pPr>
              <a:lnSpc>
                <a:spcPct val="110000"/>
              </a:lnSpc>
              <a:spcAft>
                <a:spcPts val="600"/>
              </a:spcAft>
            </a:pPr>
            <a:r>
              <a:rPr lang="en-US" sz="1700" b="1" dirty="0"/>
              <a:t>Undo Entry: </a:t>
            </a:r>
            <a:r>
              <a:rPr lang="en-US" sz="1700" dirty="0"/>
              <a:t>Swipe left on the student’s name, then press the trash can to remove the student(s) on this placard from the list.</a:t>
            </a:r>
          </a:p>
          <a:p>
            <a:pPr>
              <a:lnSpc>
                <a:spcPct val="110000"/>
              </a:lnSpc>
              <a:spcAft>
                <a:spcPts val="600"/>
              </a:spcAft>
            </a:pPr>
            <a:r>
              <a:rPr lang="en-US" sz="1700" b="1" dirty="0"/>
              <a:t>Student All-Call:</a:t>
            </a:r>
            <a:r>
              <a:rPr lang="en-US" sz="1700" dirty="0"/>
              <a:t> Swipe left and click the bull-horn to make an all-call, or announcement, regarding this student.</a:t>
            </a:r>
          </a:p>
        </p:txBody>
      </p:sp>
      <p:sp>
        <p:nvSpPr>
          <p:cNvPr id="41" name="Rectangle 40">
            <a:extLst>
              <a:ext uri="{FF2B5EF4-FFF2-40B4-BE49-F238E27FC236}">
                <a16:creationId xmlns:a16="http://schemas.microsoft.com/office/drawing/2014/main" id="{A167157B-A0C1-40C3-8A1A-1CDFCD92826F}"/>
              </a:ext>
            </a:extLst>
          </p:cNvPr>
          <p:cNvSpPr/>
          <p:nvPr/>
        </p:nvSpPr>
        <p:spPr>
          <a:xfrm>
            <a:off x="1160506" y="638895"/>
            <a:ext cx="2541691" cy="54875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11A087ED-5DF2-4FE2-BBFB-A0D895655F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46201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46F537-9B04-4DB8-88A7-B52F17B1FFDA}"/>
              </a:ext>
            </a:extLst>
          </p:cNvPr>
          <p:cNvSpPr>
            <a:spLocks noGrp="1"/>
          </p:cNvSpPr>
          <p:nvPr>
            <p:ph type="title"/>
          </p:nvPr>
        </p:nvSpPr>
        <p:spPr>
          <a:xfrm>
            <a:off x="411480" y="991443"/>
            <a:ext cx="4443154" cy="1087819"/>
          </a:xfrm>
        </p:spPr>
        <p:txBody>
          <a:bodyPr anchor="b">
            <a:normAutofit/>
          </a:bodyPr>
          <a:lstStyle/>
          <a:p>
            <a:r>
              <a:rPr lang="en-US" sz="3400"/>
              <a:t>Inside Admins – Things to Know</a:t>
            </a:r>
          </a:p>
        </p:txBody>
      </p:sp>
      <p:sp>
        <p:nvSpPr>
          <p:cNvPr id="54" name="Rectangle 5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36D93B4-37C9-4B78-99EE-495CBFF08F09}"/>
              </a:ext>
            </a:extLst>
          </p:cNvPr>
          <p:cNvSpPr>
            <a:spLocks noGrp="1"/>
          </p:cNvSpPr>
          <p:nvPr>
            <p:ph idx="1"/>
          </p:nvPr>
        </p:nvSpPr>
        <p:spPr>
          <a:xfrm>
            <a:off x="411480" y="2684095"/>
            <a:ext cx="4443154" cy="3492868"/>
          </a:xfrm>
        </p:spPr>
        <p:txBody>
          <a:bodyPr>
            <a:normAutofit/>
          </a:bodyPr>
          <a:lstStyle/>
          <a:p>
            <a:r>
              <a:rPr lang="en-US" sz="1700" dirty="0"/>
              <a:t>Students appear in the order they are entered by the Entry Admin. </a:t>
            </a:r>
          </a:p>
          <a:p>
            <a:r>
              <a:rPr lang="en-US" sz="1700" dirty="0"/>
              <a:t>You will only see students that belong to your filter </a:t>
            </a:r>
            <a:r>
              <a:rPr lang="en-US" sz="1700" i="1" dirty="0"/>
              <a:t>[include a note about how filters are set for your school].</a:t>
            </a:r>
            <a:endParaRPr lang="en-US" sz="1700" dirty="0"/>
          </a:p>
          <a:p>
            <a:r>
              <a:rPr lang="en-US" sz="1700" dirty="0"/>
              <a:t>Pay attention to the details on the student’s row and communicate any pickup location information to the student before you release them.</a:t>
            </a:r>
          </a:p>
          <a:p>
            <a:r>
              <a:rPr lang="en-US" sz="1700" dirty="0"/>
              <a:t>Log out at the end of each day!</a:t>
            </a:r>
          </a:p>
        </p:txBody>
      </p:sp>
      <p:pic>
        <p:nvPicPr>
          <p:cNvPr id="5" name="Picture 4">
            <a:extLst>
              <a:ext uri="{FF2B5EF4-FFF2-40B4-BE49-F238E27FC236}">
                <a16:creationId xmlns:a16="http://schemas.microsoft.com/office/drawing/2014/main" id="{DFD73C41-A4F7-4EE4-BEF3-7308591B6BAE}"/>
              </a:ext>
            </a:extLst>
          </p:cNvPr>
          <p:cNvPicPr>
            <a:picLocks noChangeAspect="1"/>
          </p:cNvPicPr>
          <p:nvPr/>
        </p:nvPicPr>
        <p:blipFill>
          <a:blip r:embed="rId3">
            <a:extLst>
              <a:ext uri="{28A0092B-C50C-407E-A947-70E740481C1C}">
                <a14:useLocalDpi xmlns:a14="http://schemas.microsoft.com/office/drawing/2010/main" val="0"/>
              </a:ext>
            </a:extLst>
          </a:blip>
          <a:srcRect t="539" b="539"/>
          <a:stretch/>
        </p:blipFill>
        <p:spPr>
          <a:xfrm>
            <a:off x="5385816" y="1421910"/>
            <a:ext cx="6440424" cy="3958826"/>
          </a:xfrm>
          <a:prstGeom prst="rect">
            <a:avLst/>
          </a:prstGeom>
        </p:spPr>
      </p:pic>
      <p:pic>
        <p:nvPicPr>
          <p:cNvPr id="9" name="Picture 8" descr="Icon&#10;&#10;Description automatically generated">
            <a:extLst>
              <a:ext uri="{FF2B5EF4-FFF2-40B4-BE49-F238E27FC236}">
                <a16:creationId xmlns:a16="http://schemas.microsoft.com/office/drawing/2014/main" id="{1A938372-ED73-4E1F-9268-6E02143AA5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2261460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BA3737-1696-4B31-BBFB-B4D223AE6082}"/>
              </a:ext>
            </a:extLst>
          </p:cNvPr>
          <p:cNvSpPr>
            <a:spLocks noGrp="1"/>
          </p:cNvSpPr>
          <p:nvPr>
            <p:ph type="title"/>
          </p:nvPr>
        </p:nvSpPr>
        <p:spPr>
          <a:xfrm>
            <a:off x="621792" y="1161288"/>
            <a:ext cx="3602736" cy="4526280"/>
          </a:xfrm>
        </p:spPr>
        <p:txBody>
          <a:bodyPr>
            <a:normAutofit/>
          </a:bodyPr>
          <a:lstStyle/>
          <a:p>
            <a:r>
              <a:rPr lang="en-US" dirty="0"/>
              <a:t>Inside Admin (Cont.)</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BB396F3-5158-40D9-9090-26F92895D179}"/>
              </a:ext>
            </a:extLst>
          </p:cNvPr>
          <p:cNvSpPr>
            <a:spLocks noGrp="1"/>
          </p:cNvSpPr>
          <p:nvPr>
            <p:ph idx="1"/>
          </p:nvPr>
        </p:nvSpPr>
        <p:spPr>
          <a:xfrm>
            <a:off x="5434149" y="932688"/>
            <a:ext cx="5916603" cy="4992624"/>
          </a:xfrm>
        </p:spPr>
        <p:txBody>
          <a:bodyPr anchor="ctr">
            <a:normAutofit/>
          </a:bodyPr>
          <a:lstStyle/>
          <a:p>
            <a:r>
              <a:rPr lang="en-US" sz="2000" b="1" dirty="0"/>
              <a:t>Mark as Absent:</a:t>
            </a:r>
            <a:r>
              <a:rPr lang="en-US" sz="2000" dirty="0"/>
              <a:t> Swipe left on the student’s name and press the Mark as Absent button to mark the student as absent for the day and remove them from your view.</a:t>
            </a:r>
          </a:p>
          <a:p>
            <a:r>
              <a:rPr lang="en-US" sz="2000" b="1" dirty="0"/>
              <a:t>Adjust font size: </a:t>
            </a:r>
            <a:r>
              <a:rPr lang="en-US" sz="2000" dirty="0"/>
              <a:t>Click the menu in the top right corner, then Font Settings to make the text larger/smaller.</a:t>
            </a:r>
          </a:p>
          <a:p>
            <a:r>
              <a:rPr lang="en-US" sz="2000" b="1" dirty="0"/>
              <a:t>Notifications: </a:t>
            </a:r>
            <a:r>
              <a:rPr lang="en-US" sz="2000" dirty="0"/>
              <a:t>When you login for the first time on the app or computer browser, you’ll be prompted to allow notifications. Choose “Allow”, then click on Menu &gt; Notifications and select the type of notifications you’d like to receive.</a:t>
            </a:r>
          </a:p>
          <a:p>
            <a:endParaRPr lang="en-US" sz="2000" dirty="0"/>
          </a:p>
        </p:txBody>
      </p:sp>
      <p:pic>
        <p:nvPicPr>
          <p:cNvPr id="9" name="Picture 8" descr="Icon&#10;&#10;Description automatically generated">
            <a:extLst>
              <a:ext uri="{FF2B5EF4-FFF2-40B4-BE49-F238E27FC236}">
                <a16:creationId xmlns:a16="http://schemas.microsoft.com/office/drawing/2014/main" id="{45574632-7145-448B-BEA3-B6F22CEC28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1964626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F69D0D-C1E1-46E6-9E8B-F8957ECF7964}"/>
              </a:ext>
            </a:extLst>
          </p:cNvPr>
          <p:cNvSpPr>
            <a:spLocks noGrp="1"/>
          </p:cNvSpPr>
          <p:nvPr>
            <p:ph type="title"/>
          </p:nvPr>
        </p:nvSpPr>
        <p:spPr>
          <a:xfrm>
            <a:off x="1115568" y="548640"/>
            <a:ext cx="10168128" cy="1179576"/>
          </a:xfrm>
        </p:spPr>
        <p:txBody>
          <a:bodyPr>
            <a:normAutofit/>
          </a:bodyPr>
          <a:lstStyle/>
          <a:p>
            <a:r>
              <a:rPr lang="en-US" dirty="0"/>
              <a:t>Outside Admin - Things to Know</a:t>
            </a:r>
          </a:p>
        </p:txBody>
      </p:sp>
      <p:sp>
        <p:nvSpPr>
          <p:cNvPr id="16" name="Rectangle 15">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805DACF-8C68-49B4-834F-0A6A60B21C4E}"/>
              </a:ext>
            </a:extLst>
          </p:cNvPr>
          <p:cNvPicPr>
            <a:picLocks noChangeAspect="1"/>
          </p:cNvPicPr>
          <p:nvPr/>
        </p:nvPicPr>
        <p:blipFill>
          <a:blip r:embed="rId3">
            <a:extLst>
              <a:ext uri="{28A0092B-C50C-407E-A947-70E740481C1C}">
                <a14:useLocalDpi xmlns:a14="http://schemas.microsoft.com/office/drawing/2010/main" val="0"/>
              </a:ext>
            </a:extLst>
          </a:blip>
          <a:srcRect t="539" b="539"/>
          <a:stretch/>
        </p:blipFill>
        <p:spPr>
          <a:xfrm>
            <a:off x="908304" y="2478024"/>
            <a:ext cx="6009855" cy="3694176"/>
          </a:xfrm>
          <a:prstGeom prst="rect">
            <a:avLst/>
          </a:prstGeom>
        </p:spPr>
      </p:pic>
      <p:sp>
        <p:nvSpPr>
          <p:cNvPr id="3" name="Content Placeholder 2">
            <a:extLst>
              <a:ext uri="{FF2B5EF4-FFF2-40B4-BE49-F238E27FC236}">
                <a16:creationId xmlns:a16="http://schemas.microsoft.com/office/drawing/2014/main" id="{ADE931BF-F8EE-4E31-B2F9-C522B5BECA2D}"/>
              </a:ext>
            </a:extLst>
          </p:cNvPr>
          <p:cNvSpPr>
            <a:spLocks noGrp="1"/>
          </p:cNvSpPr>
          <p:nvPr>
            <p:ph idx="1"/>
          </p:nvPr>
        </p:nvSpPr>
        <p:spPr>
          <a:xfrm>
            <a:off x="7411453" y="2478024"/>
            <a:ext cx="3872243" cy="3694176"/>
          </a:xfrm>
        </p:spPr>
        <p:txBody>
          <a:bodyPr anchor="ctr">
            <a:normAutofit/>
          </a:bodyPr>
          <a:lstStyle/>
          <a:p>
            <a:r>
              <a:rPr lang="en-US" sz="1800" dirty="0"/>
              <a:t>Students appear in the order they are released by the Inside Admins (NOT the order they are entered into CurbSmart).</a:t>
            </a:r>
          </a:p>
          <a:p>
            <a:r>
              <a:rPr lang="en-US" sz="1800" dirty="0"/>
              <a:t>Pay attention to any other details on the student row (i.e. Pickup Location, pickup type, etc.). Communicate to the student where they should go before you tap Release.</a:t>
            </a:r>
          </a:p>
          <a:p>
            <a:r>
              <a:rPr lang="en-US" sz="1800" dirty="0"/>
              <a:t>Log out at the end of each day!</a:t>
            </a:r>
          </a:p>
        </p:txBody>
      </p:sp>
    </p:spTree>
    <p:extLst>
      <p:ext uri="{BB962C8B-B14F-4D97-AF65-F5344CB8AC3E}">
        <p14:creationId xmlns:p14="http://schemas.microsoft.com/office/powerpoint/2010/main" val="212174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634C-C756-41E2-B85E-470CE0E9C688}"/>
              </a:ext>
            </a:extLst>
          </p:cNvPr>
          <p:cNvSpPr>
            <a:spLocks noGrp="1"/>
          </p:cNvSpPr>
          <p:nvPr>
            <p:ph type="title"/>
          </p:nvPr>
        </p:nvSpPr>
        <p:spPr/>
        <p:txBody>
          <a:bodyPr/>
          <a:lstStyle/>
          <a:p>
            <a:r>
              <a:rPr lang="en-US" dirty="0"/>
              <a:t>Outside Admins (Cont.)</a:t>
            </a:r>
          </a:p>
        </p:txBody>
      </p:sp>
      <p:sp>
        <p:nvSpPr>
          <p:cNvPr id="3" name="Content Placeholder 2">
            <a:extLst>
              <a:ext uri="{FF2B5EF4-FFF2-40B4-BE49-F238E27FC236}">
                <a16:creationId xmlns:a16="http://schemas.microsoft.com/office/drawing/2014/main" id="{A0F8E45F-7338-4975-AB87-0022DC257632}"/>
              </a:ext>
            </a:extLst>
          </p:cNvPr>
          <p:cNvSpPr>
            <a:spLocks noGrp="1"/>
          </p:cNvSpPr>
          <p:nvPr>
            <p:ph idx="1"/>
          </p:nvPr>
        </p:nvSpPr>
        <p:spPr/>
        <p:txBody>
          <a:bodyPr/>
          <a:lstStyle/>
          <a:p>
            <a:r>
              <a:rPr lang="en-US" sz="2800" b="1" dirty="0"/>
              <a:t>Adjust font size: </a:t>
            </a:r>
            <a:r>
              <a:rPr lang="en-US" sz="2800" dirty="0"/>
              <a:t>Click the menu in the top right corner, then Font Settings to make the text larger/smaller.</a:t>
            </a:r>
          </a:p>
          <a:p>
            <a:r>
              <a:rPr lang="en-US" sz="2800" b="1" dirty="0"/>
              <a:t>Notifications: </a:t>
            </a:r>
            <a:r>
              <a:rPr lang="en-US" sz="2800" dirty="0"/>
              <a:t>When you login for the first time on the app or computer browser, you’ll be prompted to allow notifications. Choose “Allow”, then click on Menu &gt; Notifications and select the type of notifications you’d like to receive.</a:t>
            </a:r>
          </a:p>
          <a:p>
            <a:endParaRPr lang="en-US" dirty="0"/>
          </a:p>
        </p:txBody>
      </p:sp>
      <p:pic>
        <p:nvPicPr>
          <p:cNvPr id="5" name="Picture 4" descr="Icon&#10;&#10;Description automatically generated">
            <a:extLst>
              <a:ext uri="{FF2B5EF4-FFF2-40B4-BE49-F238E27FC236}">
                <a16:creationId xmlns:a16="http://schemas.microsoft.com/office/drawing/2014/main" id="{6D329D62-DD99-4A82-8880-288EB9F1FD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53181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CA6C-A0E4-4C05-9F1C-4590D0131072}"/>
              </a:ext>
            </a:extLst>
          </p:cNvPr>
          <p:cNvSpPr>
            <a:spLocks noGrp="1"/>
          </p:cNvSpPr>
          <p:nvPr>
            <p:ph type="title"/>
          </p:nvPr>
        </p:nvSpPr>
        <p:spPr/>
        <p:txBody>
          <a:bodyPr/>
          <a:lstStyle/>
          <a:p>
            <a:r>
              <a:rPr lang="en-US" dirty="0"/>
              <a:t>Additional Notes</a:t>
            </a:r>
          </a:p>
        </p:txBody>
      </p:sp>
      <p:sp>
        <p:nvSpPr>
          <p:cNvPr id="3" name="Content Placeholder 2">
            <a:extLst>
              <a:ext uri="{FF2B5EF4-FFF2-40B4-BE49-F238E27FC236}">
                <a16:creationId xmlns:a16="http://schemas.microsoft.com/office/drawing/2014/main" id="{1AA97432-82D5-4FEA-899B-31E250CB962B}"/>
              </a:ext>
            </a:extLst>
          </p:cNvPr>
          <p:cNvSpPr>
            <a:spLocks noGrp="1"/>
          </p:cNvSpPr>
          <p:nvPr>
            <p:ph idx="1"/>
          </p:nvPr>
        </p:nvSpPr>
        <p:spPr/>
        <p:txBody>
          <a:bodyPr/>
          <a:lstStyle/>
          <a:p>
            <a:r>
              <a:rPr lang="en-US" i="1" dirty="0"/>
              <a:t>[Include any additional notes for your team here.]</a:t>
            </a:r>
          </a:p>
        </p:txBody>
      </p:sp>
      <p:pic>
        <p:nvPicPr>
          <p:cNvPr id="5" name="Picture 4" descr="Icon&#10;&#10;Description automatically generated">
            <a:extLst>
              <a:ext uri="{FF2B5EF4-FFF2-40B4-BE49-F238E27FC236}">
                <a16:creationId xmlns:a16="http://schemas.microsoft.com/office/drawing/2014/main" id="{3D54424D-DA85-4665-B1D9-3EC607A145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327734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36AF57-F45B-47F0-AC3E-37262096037B}"/>
              </a:ext>
            </a:extLst>
          </p:cNvPr>
          <p:cNvSpPr>
            <a:spLocks noGrp="1"/>
          </p:cNvSpPr>
          <p:nvPr>
            <p:ph type="title"/>
          </p:nvPr>
        </p:nvSpPr>
        <p:spPr>
          <a:xfrm>
            <a:off x="659234" y="957447"/>
            <a:ext cx="3383280" cy="4943105"/>
          </a:xfrm>
        </p:spPr>
        <p:txBody>
          <a:bodyPr anchor="ctr">
            <a:normAutofit/>
          </a:bodyPr>
          <a:lstStyle/>
          <a:p>
            <a:r>
              <a:rPr lang="en-US" dirty="0"/>
              <a:t>CurbSmart Overview</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A617EE8-46E0-4D83-8483-A949EF2D64AB}"/>
              </a:ext>
            </a:extLst>
          </p:cNvPr>
          <p:cNvGraphicFramePr>
            <a:graphicFrameLocks noGrp="1"/>
          </p:cNvGraphicFramePr>
          <p:nvPr>
            <p:ph idx="1"/>
            <p:extLst>
              <p:ext uri="{D42A27DB-BD31-4B8C-83A1-F6EECF244321}">
                <p14:modId xmlns:p14="http://schemas.microsoft.com/office/powerpoint/2010/main" val="4204357384"/>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734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A1FB-74D6-4C13-8508-1CCEEA767E59}"/>
              </a:ext>
            </a:extLst>
          </p:cNvPr>
          <p:cNvSpPr>
            <a:spLocks noGrp="1"/>
          </p:cNvSpPr>
          <p:nvPr>
            <p:ph type="title"/>
          </p:nvPr>
        </p:nvSpPr>
        <p:spPr/>
        <p:txBody>
          <a:bodyPr/>
          <a:lstStyle/>
          <a:p>
            <a:r>
              <a:rPr lang="en-US" dirty="0"/>
              <a:t>How to Login to CurbSmart</a:t>
            </a:r>
          </a:p>
        </p:txBody>
      </p:sp>
      <p:sp>
        <p:nvSpPr>
          <p:cNvPr id="3" name="Content Placeholder 2">
            <a:extLst>
              <a:ext uri="{FF2B5EF4-FFF2-40B4-BE49-F238E27FC236}">
                <a16:creationId xmlns:a16="http://schemas.microsoft.com/office/drawing/2014/main" id="{EBD34C70-E95A-4337-8EF2-218F431749CE}"/>
              </a:ext>
            </a:extLst>
          </p:cNvPr>
          <p:cNvSpPr>
            <a:spLocks noGrp="1"/>
          </p:cNvSpPr>
          <p:nvPr>
            <p:ph idx="1"/>
          </p:nvPr>
        </p:nvSpPr>
        <p:spPr/>
        <p:txBody>
          <a:bodyPr/>
          <a:lstStyle/>
          <a:p>
            <a:r>
              <a:rPr lang="en-US" i="1" dirty="0"/>
              <a:t>[Include instructions on how login credentials will be provided to teachers and staff.] </a:t>
            </a:r>
          </a:p>
        </p:txBody>
      </p:sp>
      <p:pic>
        <p:nvPicPr>
          <p:cNvPr id="5" name="Picture 4" descr="Icon&#10;&#10;Description automatically generated">
            <a:extLst>
              <a:ext uri="{FF2B5EF4-FFF2-40B4-BE49-F238E27FC236}">
                <a16:creationId xmlns:a16="http://schemas.microsoft.com/office/drawing/2014/main" id="{75C1AC02-EA46-4BAB-894F-15C1180E99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3444996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BADA-288C-47B6-B332-25529AC40B8F}"/>
              </a:ext>
            </a:extLst>
          </p:cNvPr>
          <p:cNvSpPr>
            <a:spLocks noGrp="1"/>
          </p:cNvSpPr>
          <p:nvPr>
            <p:ph type="title"/>
          </p:nvPr>
        </p:nvSpPr>
        <p:spPr/>
        <p:txBody>
          <a:bodyPr/>
          <a:lstStyle/>
          <a:p>
            <a:r>
              <a:rPr lang="en-US" dirty="0"/>
              <a:t>Next Steps &amp; Questions?</a:t>
            </a:r>
          </a:p>
        </p:txBody>
      </p:sp>
      <p:sp>
        <p:nvSpPr>
          <p:cNvPr id="3" name="Content Placeholder 2">
            <a:extLst>
              <a:ext uri="{FF2B5EF4-FFF2-40B4-BE49-F238E27FC236}">
                <a16:creationId xmlns:a16="http://schemas.microsoft.com/office/drawing/2014/main" id="{B39FDAD9-76EE-4A30-A7A6-B1BCD50DC5B6}"/>
              </a:ext>
            </a:extLst>
          </p:cNvPr>
          <p:cNvSpPr>
            <a:spLocks noGrp="1"/>
          </p:cNvSpPr>
          <p:nvPr>
            <p:ph idx="1"/>
          </p:nvPr>
        </p:nvSpPr>
        <p:spPr/>
        <p:txBody>
          <a:bodyPr/>
          <a:lstStyle/>
          <a:p>
            <a:r>
              <a:rPr lang="en-US" dirty="0"/>
              <a:t>Login at </a:t>
            </a:r>
            <a:r>
              <a:rPr lang="en-US" dirty="0">
                <a:hlinkClick r:id="rId3"/>
              </a:rPr>
              <a:t>www.curbsmart.net</a:t>
            </a:r>
            <a:r>
              <a:rPr lang="en-US" dirty="0"/>
              <a:t> on a browser or download the CurbSmart app from the App or Google Play stores.</a:t>
            </a:r>
          </a:p>
          <a:p>
            <a:r>
              <a:rPr lang="en-US" dirty="0"/>
              <a:t>Practice Run!</a:t>
            </a:r>
          </a:p>
        </p:txBody>
      </p:sp>
      <p:pic>
        <p:nvPicPr>
          <p:cNvPr id="1030" name="Picture 6" descr="App Store / Google Play | Brands of the World™ | Download vector logos and  logotypes">
            <a:extLst>
              <a:ext uri="{FF2B5EF4-FFF2-40B4-BE49-F238E27FC236}">
                <a16:creationId xmlns:a16="http://schemas.microsoft.com/office/drawing/2014/main" id="{6B635AD1-6B8F-4C59-AEAB-97F4AF08F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897" y="3993573"/>
            <a:ext cx="2546206" cy="25462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10;&#10;Description automatically generated">
            <a:extLst>
              <a:ext uri="{FF2B5EF4-FFF2-40B4-BE49-F238E27FC236}">
                <a16:creationId xmlns:a16="http://schemas.microsoft.com/office/drawing/2014/main" id="{ECDC6472-3A55-4973-859B-C396003E16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146313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F898A-B72E-4366-9139-D94F259CED77}"/>
              </a:ext>
            </a:extLst>
          </p:cNvPr>
          <p:cNvSpPr>
            <a:spLocks noGrp="1"/>
          </p:cNvSpPr>
          <p:nvPr>
            <p:ph type="title"/>
          </p:nvPr>
        </p:nvSpPr>
        <p:spPr>
          <a:xfrm>
            <a:off x="655320" y="429030"/>
            <a:ext cx="2834640" cy="5457589"/>
          </a:xfrm>
        </p:spPr>
        <p:txBody>
          <a:bodyPr anchor="ctr">
            <a:normAutofit/>
          </a:bodyPr>
          <a:lstStyle/>
          <a:p>
            <a:r>
              <a:rPr lang="en-US" dirty="0"/>
              <a:t>Types of Roles </a:t>
            </a:r>
            <a:r>
              <a:rPr lang="en-US" i="1" dirty="0"/>
              <a:t>[One-Release Method]</a:t>
            </a:r>
          </a:p>
        </p:txBody>
      </p:sp>
      <p:sp>
        <p:nvSpPr>
          <p:cNvPr id="11" name="Rectangle 10">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4EE393B-49C9-4845-9C50-DFC07C520881}"/>
              </a:ext>
            </a:extLst>
          </p:cNvPr>
          <p:cNvGraphicFramePr>
            <a:graphicFrameLocks noGrp="1"/>
          </p:cNvGraphicFramePr>
          <p:nvPr>
            <p:ph idx="1"/>
            <p:extLst>
              <p:ext uri="{D42A27DB-BD31-4B8C-83A1-F6EECF244321}">
                <p14:modId xmlns:p14="http://schemas.microsoft.com/office/powerpoint/2010/main" val="130457668"/>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Icon&#10;&#10;Description automatically generated">
            <a:extLst>
              <a:ext uri="{FF2B5EF4-FFF2-40B4-BE49-F238E27FC236}">
                <a16:creationId xmlns:a16="http://schemas.microsoft.com/office/drawing/2014/main" id="{4A764029-145E-4DAC-8356-296D08FE818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39525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A9D71E-E1FA-430B-8BB8-CCA0BB34F386}"/>
              </a:ext>
            </a:extLst>
          </p:cNvPr>
          <p:cNvSpPr>
            <a:spLocks noGrp="1"/>
          </p:cNvSpPr>
          <p:nvPr>
            <p:ph type="title"/>
          </p:nvPr>
        </p:nvSpPr>
        <p:spPr>
          <a:xfrm>
            <a:off x="868680" y="1719072"/>
            <a:ext cx="3103427" cy="3520440"/>
          </a:xfrm>
        </p:spPr>
        <p:txBody>
          <a:bodyPr anchor="t">
            <a:normAutofit/>
          </a:bodyPr>
          <a:lstStyle/>
          <a:p>
            <a:r>
              <a:rPr lang="en-US" sz="3600"/>
              <a:t>Types of Roles </a:t>
            </a:r>
            <a:r>
              <a:rPr lang="en-US" sz="3600" i="1"/>
              <a:t>[Two-Release Method]	</a:t>
            </a:r>
            <a:r>
              <a:rPr lang="en-US" sz="3600"/>
              <a:t>	</a:t>
            </a:r>
          </a:p>
        </p:txBody>
      </p:sp>
      <p:sp>
        <p:nvSpPr>
          <p:cNvPr id="13" name="Rectangle 1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CE89258-43D1-409A-BA5A-5F4625546A8A}"/>
              </a:ext>
            </a:extLst>
          </p:cNvPr>
          <p:cNvGraphicFramePr>
            <a:graphicFrameLocks noGrp="1"/>
          </p:cNvGraphicFramePr>
          <p:nvPr>
            <p:ph idx="1"/>
            <p:extLst>
              <p:ext uri="{D42A27DB-BD31-4B8C-83A1-F6EECF244321}">
                <p14:modId xmlns:p14="http://schemas.microsoft.com/office/powerpoint/2010/main" val="1824708929"/>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Icon&#10;&#10;Description automatically generated">
            <a:extLst>
              <a:ext uri="{FF2B5EF4-FFF2-40B4-BE49-F238E27FC236}">
                <a16:creationId xmlns:a16="http://schemas.microsoft.com/office/drawing/2014/main" id="{8A7A7D3C-B3D1-4D5B-B3A7-9CFD3C3BA27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220592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21D50-A813-4D55-BAA5-E8B868674911}"/>
              </a:ext>
            </a:extLst>
          </p:cNvPr>
          <p:cNvSpPr>
            <a:spLocks noGrp="1"/>
          </p:cNvSpPr>
          <p:nvPr>
            <p:ph type="title"/>
          </p:nvPr>
        </p:nvSpPr>
        <p:spPr>
          <a:xfrm>
            <a:off x="841248" y="251312"/>
            <a:ext cx="10506456" cy="1010264"/>
          </a:xfrm>
        </p:spPr>
        <p:txBody>
          <a:bodyPr anchor="ctr">
            <a:normAutofit/>
          </a:bodyPr>
          <a:lstStyle/>
          <a:p>
            <a:r>
              <a:rPr lang="en-US"/>
              <a:t>General Process (Car Riders) </a:t>
            </a:r>
            <a:r>
              <a:rPr lang="en-US" i="1"/>
              <a:t>[One Release]</a:t>
            </a:r>
          </a:p>
        </p:txBody>
      </p:sp>
      <p:sp>
        <p:nvSpPr>
          <p:cNvPr id="29" name="Rectangle 28">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F287FA58-2E52-431F-A7C2-BB10FD700D33}"/>
              </a:ext>
            </a:extLst>
          </p:cNvPr>
          <p:cNvGraphicFramePr>
            <a:graphicFrameLocks noGrp="1"/>
          </p:cNvGraphicFramePr>
          <p:nvPr>
            <p:ph idx="1"/>
            <p:extLst>
              <p:ext uri="{D42A27DB-BD31-4B8C-83A1-F6EECF244321}">
                <p14:modId xmlns:p14="http://schemas.microsoft.com/office/powerpoint/2010/main" val="231307648"/>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887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21D50-A813-4D55-BAA5-E8B868674911}"/>
              </a:ext>
            </a:extLst>
          </p:cNvPr>
          <p:cNvSpPr>
            <a:spLocks noGrp="1"/>
          </p:cNvSpPr>
          <p:nvPr>
            <p:ph type="title"/>
          </p:nvPr>
        </p:nvSpPr>
        <p:spPr>
          <a:xfrm>
            <a:off x="841248" y="256032"/>
            <a:ext cx="10506456" cy="1014984"/>
          </a:xfrm>
        </p:spPr>
        <p:txBody>
          <a:bodyPr anchor="b">
            <a:normAutofit/>
          </a:bodyPr>
          <a:lstStyle/>
          <a:p>
            <a:r>
              <a:rPr lang="en-US" dirty="0"/>
              <a:t>General Process (Car Riders) </a:t>
            </a:r>
            <a:r>
              <a:rPr lang="en-US" i="1" dirty="0"/>
              <a:t>[Two Release]</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F287FA58-2E52-431F-A7C2-BB10FD700D33}"/>
              </a:ext>
            </a:extLst>
          </p:cNvPr>
          <p:cNvGraphicFramePr>
            <a:graphicFrameLocks noGrp="1"/>
          </p:cNvGraphicFramePr>
          <p:nvPr>
            <p:ph idx="1"/>
            <p:extLst>
              <p:ext uri="{D42A27DB-BD31-4B8C-83A1-F6EECF244321}">
                <p14:modId xmlns:p14="http://schemas.microsoft.com/office/powerpoint/2010/main" val="198269266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96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75D4-5058-4248-BBC4-321A57FB6DAA}"/>
              </a:ext>
            </a:extLst>
          </p:cNvPr>
          <p:cNvSpPr>
            <a:spLocks noGrp="1"/>
          </p:cNvSpPr>
          <p:nvPr>
            <p:ph type="title"/>
          </p:nvPr>
        </p:nvSpPr>
        <p:spPr/>
        <p:txBody>
          <a:bodyPr/>
          <a:lstStyle/>
          <a:p>
            <a:r>
              <a:rPr lang="en-US" dirty="0"/>
              <a:t>Our Process (Car Riders)</a:t>
            </a:r>
          </a:p>
        </p:txBody>
      </p:sp>
      <p:sp>
        <p:nvSpPr>
          <p:cNvPr id="3" name="Content Placeholder 2">
            <a:extLst>
              <a:ext uri="{FF2B5EF4-FFF2-40B4-BE49-F238E27FC236}">
                <a16:creationId xmlns:a16="http://schemas.microsoft.com/office/drawing/2014/main" id="{1158A2BC-43A5-410C-9C43-7BBF85976AF8}"/>
              </a:ext>
            </a:extLst>
          </p:cNvPr>
          <p:cNvSpPr>
            <a:spLocks noGrp="1"/>
          </p:cNvSpPr>
          <p:nvPr>
            <p:ph idx="1"/>
          </p:nvPr>
        </p:nvSpPr>
        <p:spPr/>
        <p:txBody>
          <a:bodyPr/>
          <a:lstStyle/>
          <a:p>
            <a:r>
              <a:rPr lang="en-US" i="1" dirty="0"/>
              <a:t>[Include specific details and instructions for your school’s dismissal flow. This could include the pickup locations, time that dismissal starts, where students are being held, or any other key information.]</a:t>
            </a:r>
          </a:p>
        </p:txBody>
      </p:sp>
      <p:pic>
        <p:nvPicPr>
          <p:cNvPr id="6" name="Picture 5" descr="Icon&#10;&#10;Description automatically generated">
            <a:extLst>
              <a:ext uri="{FF2B5EF4-FFF2-40B4-BE49-F238E27FC236}">
                <a16:creationId xmlns:a16="http://schemas.microsoft.com/office/drawing/2014/main" id="{2BEB2B46-BCDB-406D-89D0-112E6FA962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238687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3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0EE81F-6617-4A3A-9BCC-E42D337BC393}"/>
              </a:ext>
            </a:extLst>
          </p:cNvPr>
          <p:cNvSpPr>
            <a:spLocks noGrp="1"/>
          </p:cNvSpPr>
          <p:nvPr>
            <p:ph type="title"/>
          </p:nvPr>
        </p:nvSpPr>
        <p:spPr>
          <a:xfrm>
            <a:off x="841247" y="978619"/>
            <a:ext cx="3410712" cy="1106424"/>
          </a:xfrm>
        </p:spPr>
        <p:txBody>
          <a:bodyPr>
            <a:normAutofit/>
          </a:bodyPr>
          <a:lstStyle/>
          <a:p>
            <a:r>
              <a:rPr lang="en-US" sz="2800"/>
              <a:t>Walkers</a:t>
            </a:r>
          </a:p>
        </p:txBody>
      </p:sp>
      <p:sp>
        <p:nvSpPr>
          <p:cNvPr id="29" name="Rectangle 3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68EFC1E-B520-43AC-951B-1F973F9457D8}"/>
              </a:ext>
            </a:extLst>
          </p:cNvPr>
          <p:cNvSpPr>
            <a:spLocks noGrp="1"/>
          </p:cNvSpPr>
          <p:nvPr>
            <p:ph idx="1"/>
          </p:nvPr>
        </p:nvSpPr>
        <p:spPr>
          <a:xfrm>
            <a:off x="841248" y="2252870"/>
            <a:ext cx="3412219" cy="3560251"/>
          </a:xfrm>
        </p:spPr>
        <p:txBody>
          <a:bodyPr>
            <a:normAutofit/>
          </a:bodyPr>
          <a:lstStyle/>
          <a:p>
            <a:r>
              <a:rPr lang="en-US" sz="1600" i="1"/>
              <a:t>[Include instructions on how walkers should be released, if applicable to your school. Example below.]</a:t>
            </a:r>
          </a:p>
          <a:p>
            <a:r>
              <a:rPr lang="en-US" sz="1600"/>
              <a:t>Walkers are pre-loaded in the Inside Admin screens at the beginning of dismissal. Students assigned as walkers will have a “Walker” label next to their name. At the designated time, release walkers from your holding area.</a:t>
            </a:r>
          </a:p>
        </p:txBody>
      </p:sp>
      <p:pic>
        <p:nvPicPr>
          <p:cNvPr id="7" name="Picture 6">
            <a:extLst>
              <a:ext uri="{FF2B5EF4-FFF2-40B4-BE49-F238E27FC236}">
                <a16:creationId xmlns:a16="http://schemas.microsoft.com/office/drawing/2014/main" id="{EE8019A7-21BC-4150-A378-BD2C60CF8FEC}"/>
              </a:ext>
            </a:extLst>
          </p:cNvPr>
          <p:cNvPicPr>
            <a:picLocks noChangeAspect="1"/>
          </p:cNvPicPr>
          <p:nvPr/>
        </p:nvPicPr>
        <p:blipFill>
          <a:blip r:embed="rId3"/>
          <a:stretch>
            <a:fillRect/>
          </a:stretch>
        </p:blipFill>
        <p:spPr>
          <a:xfrm>
            <a:off x="5120640" y="2621493"/>
            <a:ext cx="6656832" cy="1514429"/>
          </a:xfrm>
          <a:prstGeom prst="rect">
            <a:avLst/>
          </a:prstGeom>
        </p:spPr>
      </p:pic>
      <p:pic>
        <p:nvPicPr>
          <p:cNvPr id="10" name="Picture 9" descr="Icon&#10;&#10;Description automatically generated">
            <a:extLst>
              <a:ext uri="{FF2B5EF4-FFF2-40B4-BE49-F238E27FC236}">
                <a16:creationId xmlns:a16="http://schemas.microsoft.com/office/drawing/2014/main" id="{6FD9097B-A32C-42C2-949C-A7864DA48C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349331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A117-A02D-40E7-A727-40AEB2898917}"/>
              </a:ext>
            </a:extLst>
          </p:cNvPr>
          <p:cNvSpPr>
            <a:spLocks noGrp="1"/>
          </p:cNvSpPr>
          <p:nvPr>
            <p:ph type="title"/>
          </p:nvPr>
        </p:nvSpPr>
        <p:spPr/>
        <p:txBody>
          <a:bodyPr/>
          <a:lstStyle/>
          <a:p>
            <a:r>
              <a:rPr lang="en-US" dirty="0"/>
              <a:t>Bus Riders</a:t>
            </a:r>
          </a:p>
        </p:txBody>
      </p:sp>
      <p:sp>
        <p:nvSpPr>
          <p:cNvPr id="3" name="Content Placeholder 2">
            <a:extLst>
              <a:ext uri="{FF2B5EF4-FFF2-40B4-BE49-F238E27FC236}">
                <a16:creationId xmlns:a16="http://schemas.microsoft.com/office/drawing/2014/main" id="{15CA0887-09B7-47D9-BE10-AADBA7D86C31}"/>
              </a:ext>
            </a:extLst>
          </p:cNvPr>
          <p:cNvSpPr>
            <a:spLocks noGrp="1"/>
          </p:cNvSpPr>
          <p:nvPr>
            <p:ph idx="1"/>
          </p:nvPr>
        </p:nvSpPr>
        <p:spPr/>
        <p:txBody>
          <a:bodyPr/>
          <a:lstStyle/>
          <a:p>
            <a:r>
              <a:rPr lang="en-US" i="1" dirty="0"/>
              <a:t>[Include instructions on how bus riders should be released, if applicable to your school.]</a:t>
            </a:r>
          </a:p>
          <a:p>
            <a:r>
              <a:rPr lang="en-US" dirty="0"/>
              <a:t>If you use ALL-CALLS to announce when bus riders are ready to leave, describe that process.</a:t>
            </a:r>
          </a:p>
          <a:p>
            <a:r>
              <a:rPr lang="en-US" dirty="0"/>
              <a:t>If you use BUSES in CurbSmart, then include instructions on how Inside Admins will see bus riders in their view on the Release to Bus tab.</a:t>
            </a:r>
          </a:p>
        </p:txBody>
      </p:sp>
      <p:pic>
        <p:nvPicPr>
          <p:cNvPr id="5" name="Picture 4" descr="Icon&#10;&#10;Description automatically generated">
            <a:extLst>
              <a:ext uri="{FF2B5EF4-FFF2-40B4-BE49-F238E27FC236}">
                <a16:creationId xmlns:a16="http://schemas.microsoft.com/office/drawing/2014/main" id="{AECCFC85-80F7-46C1-B334-BCC8F10980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10829" y="6262809"/>
            <a:ext cx="789327" cy="534213"/>
          </a:xfrm>
          <a:prstGeom prst="rect">
            <a:avLst/>
          </a:prstGeom>
          <a:noFill/>
          <a:ln>
            <a:noFill/>
          </a:ln>
        </p:spPr>
      </p:pic>
    </p:spTree>
    <p:extLst>
      <p:ext uri="{BB962C8B-B14F-4D97-AF65-F5344CB8AC3E}">
        <p14:creationId xmlns:p14="http://schemas.microsoft.com/office/powerpoint/2010/main" val="2089829991"/>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31321C"/>
      </a:dk2>
      <a:lt2>
        <a:srgbClr val="F2F0F3"/>
      </a:lt2>
      <a:accent1>
        <a:srgbClr val="7BAE41"/>
      </a:accent1>
      <a:accent2>
        <a:srgbClr val="A1A737"/>
      </a:accent2>
      <a:accent3>
        <a:srgbClr val="D4952A"/>
      </a:accent3>
      <a:accent4>
        <a:srgbClr val="EB704E"/>
      </a:accent4>
      <a:accent5>
        <a:srgbClr val="EE6E88"/>
      </a:accent5>
      <a:accent6>
        <a:srgbClr val="EB4EAF"/>
      </a:accent6>
      <a:hlink>
        <a:srgbClr val="8B6CA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2026</Words>
  <Application>Microsoft Office PowerPoint</Application>
  <PresentationFormat>Widescreen</PresentationFormat>
  <Paragraphs>113</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Avenir Next LT Pro</vt:lpstr>
      <vt:lpstr>Calibri</vt:lpstr>
      <vt:lpstr>AccentBoxVTI</vt:lpstr>
      <vt:lpstr>PowerPoint Presentation</vt:lpstr>
      <vt:lpstr>CurbSmart Overview</vt:lpstr>
      <vt:lpstr>Types of Roles [One-Release Method]</vt:lpstr>
      <vt:lpstr>Types of Roles [Two-Release Method]  </vt:lpstr>
      <vt:lpstr>General Process (Car Riders) [One Release]</vt:lpstr>
      <vt:lpstr>General Process (Car Riders) [Two Release]</vt:lpstr>
      <vt:lpstr>Our Process (Car Riders)</vt:lpstr>
      <vt:lpstr>Walkers</vt:lpstr>
      <vt:lpstr>Bus Riders</vt:lpstr>
      <vt:lpstr>Bus Riders (All-Calls)</vt:lpstr>
      <vt:lpstr>Bus Riders (using Release to Bus tab)</vt:lpstr>
      <vt:lpstr>Other Pickup Types</vt:lpstr>
      <vt:lpstr>Entry Admins – Things to Know</vt:lpstr>
      <vt:lpstr>Entry Admins (Cont.)</vt:lpstr>
      <vt:lpstr>Inside Admins – Things to Know</vt:lpstr>
      <vt:lpstr>Inside Admin (Cont.)</vt:lpstr>
      <vt:lpstr>Outside Admin - Things to Know</vt:lpstr>
      <vt:lpstr>Outside Admins (Cont.)</vt:lpstr>
      <vt:lpstr>Additional Notes</vt:lpstr>
      <vt:lpstr>How to Login to CurbSmart</vt:lpstr>
      <vt:lpstr>Next Steps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CurbSmart Training</dc:title>
  <dc:creator>Rachel Pickens</dc:creator>
  <cp:lastModifiedBy>Rachel Pickens</cp:lastModifiedBy>
  <cp:revision>3</cp:revision>
  <dcterms:created xsi:type="dcterms:W3CDTF">2021-07-13T15:12:51Z</dcterms:created>
  <dcterms:modified xsi:type="dcterms:W3CDTF">2022-02-15T20:13:31Z</dcterms:modified>
</cp:coreProperties>
</file>